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D5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4474CE-3CF5-4494-B71E-3DF77F722EC6}" type="doc">
      <dgm:prSet loTypeId="urn:microsoft.com/office/officeart/2005/8/layout/radial3" loCatId="cycle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14876FF-CC80-47E4-970C-F205125B3C71}">
      <dgm:prSet phldrT="[Текст]" custT="1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ru-RU" sz="1400" b="1" baseline="0" dirty="0" smtClean="0"/>
            <a:t>«1С: Бухгалтерия строительной организации для Казахстана»</a:t>
          </a:r>
          <a:endParaRPr lang="ru-RU" sz="1400" b="1" dirty="0"/>
        </a:p>
      </dgm:t>
    </dgm:pt>
    <dgm:pt modelId="{8511AF83-78B5-4AFB-9DDE-B67605D652F8}" type="parTrans" cxnId="{97B2E014-D0A2-409F-B428-539584443FC5}">
      <dgm:prSet/>
      <dgm:spPr/>
      <dgm:t>
        <a:bodyPr/>
        <a:lstStyle/>
        <a:p>
          <a:endParaRPr lang="ru-RU"/>
        </a:p>
      </dgm:t>
    </dgm:pt>
    <dgm:pt modelId="{A5F88EAE-8D29-4CB4-9D5D-E5E5F4F20B2E}" type="sibTrans" cxnId="{97B2E014-D0A2-409F-B428-539584443FC5}">
      <dgm:prSet/>
      <dgm:spPr/>
      <dgm:t>
        <a:bodyPr/>
        <a:lstStyle/>
        <a:p>
          <a:endParaRPr lang="ru-RU"/>
        </a:p>
      </dgm:t>
    </dgm:pt>
    <dgm:pt modelId="{E27DFD06-6A41-4FDA-BB01-7EFF683C3512}">
      <dgm:prSet phldrT="[Текст]" custT="1"/>
      <dgm:spPr>
        <a:solidFill>
          <a:srgbClr val="FF9900">
            <a:alpha val="50000"/>
          </a:srgbClr>
        </a:solidFill>
      </dgm:spPr>
      <dgm:t>
        <a:bodyPr/>
        <a:lstStyle/>
        <a:p>
          <a:r>
            <a:rPr lang="ru-RU" sz="1200" b="1" dirty="0" smtClean="0">
              <a:effectLst/>
            </a:rPr>
            <a:t>Генеральные подрядные организации</a:t>
          </a:r>
          <a:endParaRPr lang="ru-RU" sz="1200" b="1" dirty="0">
            <a:effectLst/>
          </a:endParaRPr>
        </a:p>
      </dgm:t>
    </dgm:pt>
    <dgm:pt modelId="{170BF5E5-42E7-4872-8893-8C615C1D7EC8}" type="parTrans" cxnId="{D38A99F4-7786-4472-98BD-A21187FEF8C8}">
      <dgm:prSet/>
      <dgm:spPr/>
      <dgm:t>
        <a:bodyPr/>
        <a:lstStyle/>
        <a:p>
          <a:endParaRPr lang="ru-RU"/>
        </a:p>
      </dgm:t>
    </dgm:pt>
    <dgm:pt modelId="{6D0C7F60-CA2D-4B8E-9BE1-159D6F7500C5}" type="sibTrans" cxnId="{D38A99F4-7786-4472-98BD-A21187FEF8C8}">
      <dgm:prSet/>
      <dgm:spPr/>
      <dgm:t>
        <a:bodyPr/>
        <a:lstStyle/>
        <a:p>
          <a:endParaRPr lang="ru-RU"/>
        </a:p>
      </dgm:t>
    </dgm:pt>
    <dgm:pt modelId="{22712E5B-9CB1-45D2-85EA-7105784C7692}">
      <dgm:prSet phldrT="[Текст]" custT="1"/>
      <dgm:spPr>
        <a:solidFill>
          <a:srgbClr val="FF9900">
            <a:alpha val="50000"/>
          </a:srgbClr>
        </a:solidFill>
      </dgm:spPr>
      <dgm:t>
        <a:bodyPr/>
        <a:lstStyle/>
        <a:p>
          <a:r>
            <a:rPr lang="ru-RU" sz="1100" b="1" dirty="0" smtClean="0">
              <a:effectLst/>
            </a:rPr>
            <a:t>Инвесторы</a:t>
          </a:r>
          <a:endParaRPr lang="ru-RU" sz="1100" b="1" dirty="0">
            <a:effectLst/>
          </a:endParaRPr>
        </a:p>
      </dgm:t>
    </dgm:pt>
    <dgm:pt modelId="{B187CE90-9C0F-4F1D-9E3F-4D151A847484}" type="parTrans" cxnId="{16D0518A-52B9-404B-A3D0-5C7BC56785B2}">
      <dgm:prSet/>
      <dgm:spPr/>
      <dgm:t>
        <a:bodyPr/>
        <a:lstStyle/>
        <a:p>
          <a:endParaRPr lang="ru-RU"/>
        </a:p>
      </dgm:t>
    </dgm:pt>
    <dgm:pt modelId="{92FE04D7-05EE-4081-9A8E-15A68F09C520}" type="sibTrans" cxnId="{16D0518A-52B9-404B-A3D0-5C7BC56785B2}">
      <dgm:prSet/>
      <dgm:spPr/>
      <dgm:t>
        <a:bodyPr/>
        <a:lstStyle/>
        <a:p>
          <a:endParaRPr lang="ru-RU"/>
        </a:p>
      </dgm:t>
    </dgm:pt>
    <dgm:pt modelId="{ADB13565-4D28-4EFA-A9F9-91CD375F3D01}">
      <dgm:prSet phldrT="[Текст]" custT="1"/>
      <dgm:spPr>
        <a:solidFill>
          <a:srgbClr val="FF9900">
            <a:alpha val="50000"/>
          </a:srgbClr>
        </a:solidFill>
      </dgm:spPr>
      <dgm:t>
        <a:bodyPr/>
        <a:lstStyle/>
        <a:p>
          <a:r>
            <a:rPr lang="ru-RU" sz="1200" b="1" dirty="0" smtClean="0">
              <a:effectLst/>
            </a:rPr>
            <a:t>Субподрядные организации</a:t>
          </a:r>
          <a:endParaRPr lang="ru-RU" sz="1200" b="1" dirty="0">
            <a:effectLst/>
          </a:endParaRPr>
        </a:p>
      </dgm:t>
    </dgm:pt>
    <dgm:pt modelId="{7773E4EB-6811-4B78-BFBF-65A4799314DF}" type="parTrans" cxnId="{DB7F43F3-34EE-403A-8C8C-842CCE800073}">
      <dgm:prSet/>
      <dgm:spPr/>
      <dgm:t>
        <a:bodyPr/>
        <a:lstStyle/>
        <a:p>
          <a:endParaRPr lang="ru-RU"/>
        </a:p>
      </dgm:t>
    </dgm:pt>
    <dgm:pt modelId="{C0C52B3D-69B2-42B7-95DD-B36ADC6BB9B9}" type="sibTrans" cxnId="{DB7F43F3-34EE-403A-8C8C-842CCE800073}">
      <dgm:prSet/>
      <dgm:spPr/>
      <dgm:t>
        <a:bodyPr/>
        <a:lstStyle/>
        <a:p>
          <a:endParaRPr lang="ru-RU"/>
        </a:p>
      </dgm:t>
    </dgm:pt>
    <dgm:pt modelId="{B350B345-44D2-4E7D-B96B-CEE73DCA36B9}">
      <dgm:prSet phldrT="[Текст]" custT="1"/>
      <dgm:spPr>
        <a:solidFill>
          <a:srgbClr val="FF9900">
            <a:alpha val="50000"/>
          </a:srgbClr>
        </a:solidFill>
      </dgm:spPr>
      <dgm:t>
        <a:bodyPr/>
        <a:lstStyle/>
        <a:p>
          <a:r>
            <a:rPr lang="ru-RU" sz="1200" b="1" dirty="0" smtClean="0">
              <a:effectLst/>
            </a:rPr>
            <a:t>Заказчики</a:t>
          </a:r>
          <a:endParaRPr lang="ru-RU" sz="1200" b="1" dirty="0">
            <a:effectLst/>
          </a:endParaRPr>
        </a:p>
      </dgm:t>
    </dgm:pt>
    <dgm:pt modelId="{A92BBA22-0A66-43B5-9ECF-FBEF246D950A}" type="parTrans" cxnId="{2DAD3723-0723-4901-82F8-63463D0E3135}">
      <dgm:prSet/>
      <dgm:spPr/>
      <dgm:t>
        <a:bodyPr/>
        <a:lstStyle/>
        <a:p>
          <a:endParaRPr lang="ru-RU"/>
        </a:p>
      </dgm:t>
    </dgm:pt>
    <dgm:pt modelId="{FB6CFFB7-39E9-4834-9C73-CBD4C29F5DC2}" type="sibTrans" cxnId="{2DAD3723-0723-4901-82F8-63463D0E3135}">
      <dgm:prSet/>
      <dgm:spPr/>
      <dgm:t>
        <a:bodyPr/>
        <a:lstStyle/>
        <a:p>
          <a:endParaRPr lang="ru-RU"/>
        </a:p>
      </dgm:t>
    </dgm:pt>
    <dgm:pt modelId="{4AEACBAF-DD59-49B5-A0BA-A258A21DA206}" type="pres">
      <dgm:prSet presAssocID="{9F4474CE-3CF5-4494-B71E-3DF77F722EC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AF25B1-EB32-4964-85FD-B093902D7344}" type="pres">
      <dgm:prSet presAssocID="{9F4474CE-3CF5-4494-B71E-3DF77F722EC6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9EC94835-230C-4EE7-A65C-E47FAD71D869}" type="pres">
      <dgm:prSet presAssocID="{314876FF-CC80-47E4-970C-F205125B3C71}" presName="centerShape" presStyleLbl="vennNode1" presStyleIdx="0" presStyleCnt="5" custScaleX="112078"/>
      <dgm:spPr/>
      <dgm:t>
        <a:bodyPr/>
        <a:lstStyle/>
        <a:p>
          <a:endParaRPr lang="ru-RU"/>
        </a:p>
      </dgm:t>
    </dgm:pt>
    <dgm:pt modelId="{7449F721-EF62-4CA1-B8EB-408917C54A55}" type="pres">
      <dgm:prSet presAssocID="{E27DFD06-6A41-4FDA-BB01-7EFF683C3512}" presName="node" presStyleLbl="vennNode1" presStyleIdx="1" presStyleCnt="5" custScaleX="153680" custScaleY="124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A18EC5-574A-47B4-AFC8-E6F8130E721D}" type="pres">
      <dgm:prSet presAssocID="{22712E5B-9CB1-45D2-85EA-7105784C7692}" presName="node" presStyleLbl="vennNode1" presStyleIdx="2" presStyleCnt="5" custScaleX="153680" custScaleY="124129" custRadScaleRad="120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C83FD0-3FB9-4EA3-8875-3A003899AF7A}" type="pres">
      <dgm:prSet presAssocID="{ADB13565-4D28-4EFA-A9F9-91CD375F3D01}" presName="node" presStyleLbl="vennNode1" presStyleIdx="3" presStyleCnt="5" custScaleX="153680" custScaleY="124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B24D9-B9E0-4BB5-8C94-FB3F70183DF0}" type="pres">
      <dgm:prSet presAssocID="{B350B345-44D2-4E7D-B96B-CEE73DCA36B9}" presName="node" presStyleLbl="vennNode1" presStyleIdx="4" presStyleCnt="5" custScaleX="153680" custScaleY="124129" custRadScaleRad="122485" custRadScaleInc="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C5F8DE-78FF-4D37-B99A-67F3E6764B58}" type="presOf" srcId="{9F4474CE-3CF5-4494-B71E-3DF77F722EC6}" destId="{4AEACBAF-DD59-49B5-A0BA-A258A21DA206}" srcOrd="0" destOrd="0" presId="urn:microsoft.com/office/officeart/2005/8/layout/radial3"/>
    <dgm:cxn modelId="{38409933-F195-4942-843F-C8DDB895E3B0}" type="presOf" srcId="{E27DFD06-6A41-4FDA-BB01-7EFF683C3512}" destId="{7449F721-EF62-4CA1-B8EB-408917C54A55}" srcOrd="0" destOrd="0" presId="urn:microsoft.com/office/officeart/2005/8/layout/radial3"/>
    <dgm:cxn modelId="{16D0518A-52B9-404B-A3D0-5C7BC56785B2}" srcId="{314876FF-CC80-47E4-970C-F205125B3C71}" destId="{22712E5B-9CB1-45D2-85EA-7105784C7692}" srcOrd="1" destOrd="0" parTransId="{B187CE90-9C0F-4F1D-9E3F-4D151A847484}" sibTransId="{92FE04D7-05EE-4081-9A8E-15A68F09C520}"/>
    <dgm:cxn modelId="{DB7F43F3-34EE-403A-8C8C-842CCE800073}" srcId="{314876FF-CC80-47E4-970C-F205125B3C71}" destId="{ADB13565-4D28-4EFA-A9F9-91CD375F3D01}" srcOrd="2" destOrd="0" parTransId="{7773E4EB-6811-4B78-BFBF-65A4799314DF}" sibTransId="{C0C52B3D-69B2-42B7-95DD-B36ADC6BB9B9}"/>
    <dgm:cxn modelId="{E1B7E34A-3644-4B10-BB5E-3860C3D6F7CD}" type="presOf" srcId="{22712E5B-9CB1-45D2-85EA-7105784C7692}" destId="{F1A18EC5-574A-47B4-AFC8-E6F8130E721D}" srcOrd="0" destOrd="0" presId="urn:microsoft.com/office/officeart/2005/8/layout/radial3"/>
    <dgm:cxn modelId="{3FF00283-D7A8-4BB2-9D35-92E2BCA4561B}" type="presOf" srcId="{ADB13565-4D28-4EFA-A9F9-91CD375F3D01}" destId="{54C83FD0-3FB9-4EA3-8875-3A003899AF7A}" srcOrd="0" destOrd="0" presId="urn:microsoft.com/office/officeart/2005/8/layout/radial3"/>
    <dgm:cxn modelId="{D38A99F4-7786-4472-98BD-A21187FEF8C8}" srcId="{314876FF-CC80-47E4-970C-F205125B3C71}" destId="{E27DFD06-6A41-4FDA-BB01-7EFF683C3512}" srcOrd="0" destOrd="0" parTransId="{170BF5E5-42E7-4872-8893-8C615C1D7EC8}" sibTransId="{6D0C7F60-CA2D-4B8E-9BE1-159D6F7500C5}"/>
    <dgm:cxn modelId="{97B2E014-D0A2-409F-B428-539584443FC5}" srcId="{9F4474CE-3CF5-4494-B71E-3DF77F722EC6}" destId="{314876FF-CC80-47E4-970C-F205125B3C71}" srcOrd="0" destOrd="0" parTransId="{8511AF83-78B5-4AFB-9DDE-B67605D652F8}" sibTransId="{A5F88EAE-8D29-4CB4-9D5D-E5E5F4F20B2E}"/>
    <dgm:cxn modelId="{27AD5218-8456-4CC1-A890-61B92912BBA0}" type="presOf" srcId="{B350B345-44D2-4E7D-B96B-CEE73DCA36B9}" destId="{BC2B24D9-B9E0-4BB5-8C94-FB3F70183DF0}" srcOrd="0" destOrd="0" presId="urn:microsoft.com/office/officeart/2005/8/layout/radial3"/>
    <dgm:cxn modelId="{437F34CD-E78A-4878-B043-760E30BA0090}" type="presOf" srcId="{314876FF-CC80-47E4-970C-F205125B3C71}" destId="{9EC94835-230C-4EE7-A65C-E47FAD71D869}" srcOrd="0" destOrd="0" presId="urn:microsoft.com/office/officeart/2005/8/layout/radial3"/>
    <dgm:cxn modelId="{2DAD3723-0723-4901-82F8-63463D0E3135}" srcId="{314876FF-CC80-47E4-970C-F205125B3C71}" destId="{B350B345-44D2-4E7D-B96B-CEE73DCA36B9}" srcOrd="3" destOrd="0" parTransId="{A92BBA22-0A66-43B5-9ECF-FBEF246D950A}" sibTransId="{FB6CFFB7-39E9-4834-9C73-CBD4C29F5DC2}"/>
    <dgm:cxn modelId="{0B74275B-71BD-4FD4-8335-AD7A49760378}" type="presParOf" srcId="{4AEACBAF-DD59-49B5-A0BA-A258A21DA206}" destId="{88AF25B1-EB32-4964-85FD-B093902D7344}" srcOrd="0" destOrd="0" presId="urn:microsoft.com/office/officeart/2005/8/layout/radial3"/>
    <dgm:cxn modelId="{09D1C7DA-3499-4003-84CB-CC113CD1CA7B}" type="presParOf" srcId="{88AF25B1-EB32-4964-85FD-B093902D7344}" destId="{9EC94835-230C-4EE7-A65C-E47FAD71D869}" srcOrd="0" destOrd="0" presId="urn:microsoft.com/office/officeart/2005/8/layout/radial3"/>
    <dgm:cxn modelId="{C612E8DC-400E-4B06-B00D-C486FE0CEB5F}" type="presParOf" srcId="{88AF25B1-EB32-4964-85FD-B093902D7344}" destId="{7449F721-EF62-4CA1-B8EB-408917C54A55}" srcOrd="1" destOrd="0" presId="urn:microsoft.com/office/officeart/2005/8/layout/radial3"/>
    <dgm:cxn modelId="{BFA9A627-933B-4E21-85FA-68940F5EF11F}" type="presParOf" srcId="{88AF25B1-EB32-4964-85FD-B093902D7344}" destId="{F1A18EC5-574A-47B4-AFC8-E6F8130E721D}" srcOrd="2" destOrd="0" presId="urn:microsoft.com/office/officeart/2005/8/layout/radial3"/>
    <dgm:cxn modelId="{8C094913-9CF5-440D-9068-68D77CACFB7F}" type="presParOf" srcId="{88AF25B1-EB32-4964-85FD-B093902D7344}" destId="{54C83FD0-3FB9-4EA3-8875-3A003899AF7A}" srcOrd="3" destOrd="0" presId="urn:microsoft.com/office/officeart/2005/8/layout/radial3"/>
    <dgm:cxn modelId="{D5FE5F55-4269-4BAC-8999-F8A349CCCC92}" type="presParOf" srcId="{88AF25B1-EB32-4964-85FD-B093902D7344}" destId="{BC2B24D9-B9E0-4BB5-8C94-FB3F70183DF0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D1BDAFB-AB24-472A-B0D3-3D8630CCC589}" type="doc">
      <dgm:prSet loTypeId="urn:microsoft.com/office/officeart/2005/8/layout/hierarchy1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D2FBF1C-CEC8-40A7-9CE3-FFBA8F8AEF94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Отчеты для руководителя  по расчетам с поставщиками</a:t>
          </a:r>
          <a:endParaRPr lang="ru-RU" sz="1400" b="1" dirty="0">
            <a:solidFill>
              <a:schemeClr val="tx1"/>
            </a:solidFill>
          </a:endParaRPr>
        </a:p>
      </dgm:t>
    </dgm:pt>
    <dgm:pt modelId="{577A8EC6-E8CB-4AE4-834E-E338F471B90C}" type="parTrans" cxnId="{02B7469D-85CC-4CC5-A735-81CC2771F86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1BEF6BF-9E50-4BB0-9475-05F32227F2F3}" type="sibTrans" cxnId="{02B7469D-85CC-4CC5-A735-81CC2771F86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12FD3B6-8FAF-4118-BF4D-D422A1BB617D}">
      <dgm:prSet phldrT="[Текст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Отчет «Динамика задолженности поставщикам»</a:t>
          </a:r>
          <a:endParaRPr lang="ru-RU" sz="1200" b="1" dirty="0">
            <a:solidFill>
              <a:schemeClr val="tx1"/>
            </a:solidFill>
          </a:endParaRPr>
        </a:p>
      </dgm:t>
    </dgm:pt>
    <dgm:pt modelId="{6284F8C2-2D8D-42D6-8187-C9A22F694D4B}" type="parTrans" cxnId="{6EE8B356-3762-47BA-8D69-597ADF53B77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8498E01-C49A-44B0-B176-DF5D6C954F0B}" type="sibTrans" cxnId="{6EE8B356-3762-47BA-8D69-597ADF53B77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F4E2F76-CBB4-4FC7-B8FA-3E21C26F0BC0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u="none" dirty="0" smtClean="0">
              <a:solidFill>
                <a:schemeClr val="tx1"/>
              </a:solidFill>
            </a:rPr>
            <a:t>формирует </a:t>
          </a:r>
          <a:r>
            <a:rPr lang="ru-RU" sz="1200" i="1" dirty="0" smtClean="0">
              <a:solidFill>
                <a:schemeClr val="tx1"/>
              </a:solidFill>
            </a:rPr>
            <a:t>общее представление о суммах и динамике увеличения/ уменьшения задолженности</a:t>
          </a:r>
          <a:endParaRPr lang="ru-RU" sz="1200" i="1" u="none" dirty="0">
            <a:solidFill>
              <a:schemeClr val="tx1"/>
            </a:solidFill>
          </a:endParaRPr>
        </a:p>
      </dgm:t>
    </dgm:pt>
    <dgm:pt modelId="{FA0C8A56-070B-4C39-8AF1-1CC65A847E12}" type="parTrans" cxnId="{8B4C219F-BD6D-4242-B4BE-D61AE95C01C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051BBDE-8C07-4883-B5AD-03FCF4BE6DA7}" type="sibTrans" cxnId="{8B4C219F-BD6D-4242-B4BE-D61AE95C01C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EF05BA5-4A55-4FB4-9260-18E6ABEDF6E8}">
      <dgm:prSet phldrT="[Текст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Отчет «Задолженность поставщикам»</a:t>
          </a:r>
          <a:endParaRPr lang="ru-RU" sz="1200" b="1" dirty="0">
            <a:solidFill>
              <a:schemeClr val="tx1"/>
            </a:solidFill>
          </a:endParaRPr>
        </a:p>
      </dgm:t>
    </dgm:pt>
    <dgm:pt modelId="{B45DA289-F4D4-4C3B-BDF4-02A1FAA74BAF}" type="parTrans" cxnId="{DA65D4B0-27CB-4E64-9A42-2B111518BC3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2A6B5CC-A968-4A63-A336-2FB490289325}" type="sibTrans" cxnId="{DA65D4B0-27CB-4E64-9A42-2B111518BC3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61C8A30-B7BA-4100-BB92-8D56EDE640A8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dirty="0" smtClean="0">
              <a:solidFill>
                <a:schemeClr val="tx1"/>
              </a:solidFill>
            </a:rPr>
            <a:t>отражает задолженность и сумму аванса по поставщикам на начало и конец выбранного периода, а также движение за период</a:t>
          </a:r>
          <a:endParaRPr lang="ru-RU" sz="1200" i="1" u="none" dirty="0">
            <a:solidFill>
              <a:schemeClr val="tx1"/>
            </a:solidFill>
          </a:endParaRPr>
        </a:p>
      </dgm:t>
    </dgm:pt>
    <dgm:pt modelId="{76D83E8C-F74B-434B-A75C-5EFAFBA1B6D4}" type="parTrans" cxnId="{AA0DD64B-D187-469F-9EB2-2B023AB5541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B116077-D3DF-4C17-90A7-9AD52753FE53}" type="sibTrans" cxnId="{AA0DD64B-D187-469F-9EB2-2B023AB5541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7548E47-ABA0-44FC-8D34-6E1B1E091E0D}">
      <dgm:prSet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Отчет «Задолженность поставщикам по срокам долга»</a:t>
          </a:r>
          <a:endParaRPr lang="ru-RU" sz="1200" b="1" dirty="0">
            <a:solidFill>
              <a:schemeClr val="tx1"/>
            </a:solidFill>
          </a:endParaRPr>
        </a:p>
      </dgm:t>
    </dgm:pt>
    <dgm:pt modelId="{4F40C280-CBB8-4C78-8023-7122E8F49D30}" type="parTrans" cxnId="{FF29C0CA-84B4-4C22-9692-611283A7EC0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AE5345C-45E3-44C7-9E8D-A503E60C2768}" type="sibTrans" cxnId="{FF29C0CA-84B4-4C22-9692-611283A7EC0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60CB919-3595-4461-A800-A0375C77BBDC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dirty="0" smtClean="0">
              <a:solidFill>
                <a:schemeClr val="tx1"/>
              </a:solidFill>
            </a:rPr>
            <a:t>предназначен для анализа информации по периодам возникновения долга перед поставщиком</a:t>
          </a:r>
          <a:endParaRPr lang="ru-RU" sz="1200" i="1" u="none" dirty="0">
            <a:solidFill>
              <a:schemeClr val="tx1"/>
            </a:solidFill>
          </a:endParaRPr>
        </a:p>
      </dgm:t>
    </dgm:pt>
    <dgm:pt modelId="{A7F088C3-99C1-432D-A67A-D179EC5A0D5F}" type="parTrans" cxnId="{71758092-6C6D-493F-8399-D8F54CD0DB2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F2DA55C-19B2-4AF6-A5EB-F096214259A6}" type="sibTrans" cxnId="{71758092-6C6D-493F-8399-D8F54CD0DB2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6AB6D68-3224-4E18-8E0A-68F520CC8796}">
      <dgm:prSet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Отчет «Просроченная задолженность поставщикам»</a:t>
          </a:r>
          <a:endParaRPr lang="ru-RU" sz="1200" b="1" dirty="0">
            <a:solidFill>
              <a:schemeClr val="tx1"/>
            </a:solidFill>
          </a:endParaRPr>
        </a:p>
      </dgm:t>
    </dgm:pt>
    <dgm:pt modelId="{4029E135-FEE3-4AB3-9BC3-8B6CC04F60E4}" type="parTrans" cxnId="{B2DBCC3B-BD11-4413-AFBC-C052A8D0415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2E98067-CAD5-4615-9CBF-5928D1416F7A}" type="sibTrans" cxnId="{B2DBCC3B-BD11-4413-AFBC-C052A8D0415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6174B5E-627C-4568-BE23-7CA19F860F76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dirty="0" smtClean="0">
              <a:solidFill>
                <a:schemeClr val="tx1"/>
              </a:solidFill>
            </a:rPr>
            <a:t>отражает сумму просроченной задолженности по поставщикам</a:t>
          </a:r>
          <a:endParaRPr lang="ru-RU" sz="1200" i="1" dirty="0">
            <a:solidFill>
              <a:schemeClr val="tx1"/>
            </a:solidFill>
          </a:endParaRPr>
        </a:p>
      </dgm:t>
    </dgm:pt>
    <dgm:pt modelId="{56F48971-8429-4A96-B7EA-2BDE9843F48E}" type="parTrans" cxnId="{45D90849-7F22-4DC1-A943-B51333892B1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263B1D0-D224-401C-BC65-E1F4E5011576}" type="sibTrans" cxnId="{45D90849-7F22-4DC1-A943-B51333892B1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588DD4C-F40A-41DF-BBF0-A8030E45E24E}" type="pres">
      <dgm:prSet presAssocID="{FD1BDAFB-AB24-472A-B0D3-3D8630CCC58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13333B-D9A0-48B5-9AED-FD6A9DE40947}" type="pres">
      <dgm:prSet presAssocID="{3D2FBF1C-CEC8-40A7-9CE3-FFBA8F8AEF94}" presName="hierRoot1" presStyleCnt="0"/>
      <dgm:spPr/>
    </dgm:pt>
    <dgm:pt modelId="{5FCE97AE-D848-43DF-9A13-3A10DF45CD41}" type="pres">
      <dgm:prSet presAssocID="{3D2FBF1C-CEC8-40A7-9CE3-FFBA8F8AEF94}" presName="composite" presStyleCnt="0"/>
      <dgm:spPr/>
    </dgm:pt>
    <dgm:pt modelId="{74C07442-145B-4125-9AD6-AD6BD8AC01F5}" type="pres">
      <dgm:prSet presAssocID="{3D2FBF1C-CEC8-40A7-9CE3-FFBA8F8AEF94}" presName="background" presStyleLbl="node0" presStyleIdx="0" presStyleCnt="1"/>
      <dgm:spPr/>
    </dgm:pt>
    <dgm:pt modelId="{80CCC420-AFF9-442A-8C39-3BED0C6D6A5A}" type="pres">
      <dgm:prSet presAssocID="{3D2FBF1C-CEC8-40A7-9CE3-FFBA8F8AEF94}" presName="text" presStyleLbl="fgAcc0" presStyleIdx="0" presStyleCnt="1" custScaleX="1997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65D252-D952-4DE1-8266-61EE79CAF452}" type="pres">
      <dgm:prSet presAssocID="{3D2FBF1C-CEC8-40A7-9CE3-FFBA8F8AEF94}" presName="hierChild2" presStyleCnt="0"/>
      <dgm:spPr/>
    </dgm:pt>
    <dgm:pt modelId="{2F39D6A5-38C9-4F76-867C-C33E3D4541ED}" type="pres">
      <dgm:prSet presAssocID="{6284F8C2-2D8D-42D6-8187-C9A22F694D4B}" presName="Name10" presStyleLbl="parChTrans1D2" presStyleIdx="0" presStyleCnt="4"/>
      <dgm:spPr/>
      <dgm:t>
        <a:bodyPr/>
        <a:lstStyle/>
        <a:p>
          <a:endParaRPr lang="ru-RU"/>
        </a:p>
      </dgm:t>
    </dgm:pt>
    <dgm:pt modelId="{4357E828-A185-4E25-AC13-FDCD5F8912B4}" type="pres">
      <dgm:prSet presAssocID="{612FD3B6-8FAF-4118-BF4D-D422A1BB617D}" presName="hierRoot2" presStyleCnt="0"/>
      <dgm:spPr/>
    </dgm:pt>
    <dgm:pt modelId="{6793FE7C-84B9-4901-96B1-877723F5E3BB}" type="pres">
      <dgm:prSet presAssocID="{612FD3B6-8FAF-4118-BF4D-D422A1BB617D}" presName="composite2" presStyleCnt="0"/>
      <dgm:spPr/>
    </dgm:pt>
    <dgm:pt modelId="{91715FC3-4996-4B4B-8F62-68A8FCF9592E}" type="pres">
      <dgm:prSet presAssocID="{612FD3B6-8FAF-4118-BF4D-D422A1BB617D}" presName="background2" presStyleLbl="node2" presStyleIdx="0" presStyleCnt="4"/>
      <dgm:spPr/>
    </dgm:pt>
    <dgm:pt modelId="{4788875F-A6C5-46FB-931F-17E351C7DB74}" type="pres">
      <dgm:prSet presAssocID="{612FD3B6-8FAF-4118-BF4D-D422A1BB617D}" presName="text2" presStyleLbl="fgAcc2" presStyleIdx="0" presStyleCnt="4" custScaleX="1200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DB513C-3AC5-4521-93F9-342D3B81EDBB}" type="pres">
      <dgm:prSet presAssocID="{612FD3B6-8FAF-4118-BF4D-D422A1BB617D}" presName="hierChild3" presStyleCnt="0"/>
      <dgm:spPr/>
    </dgm:pt>
    <dgm:pt modelId="{9C8DFB37-1600-468D-BE40-7187667B4FF2}" type="pres">
      <dgm:prSet presAssocID="{FA0C8A56-070B-4C39-8AF1-1CC65A847E12}" presName="Name17" presStyleLbl="parChTrans1D3" presStyleIdx="0" presStyleCnt="4"/>
      <dgm:spPr/>
      <dgm:t>
        <a:bodyPr/>
        <a:lstStyle/>
        <a:p>
          <a:endParaRPr lang="ru-RU"/>
        </a:p>
      </dgm:t>
    </dgm:pt>
    <dgm:pt modelId="{573A4605-68A7-408E-8321-448C13061304}" type="pres">
      <dgm:prSet presAssocID="{3F4E2F76-CBB4-4FC7-B8FA-3E21C26F0BC0}" presName="hierRoot3" presStyleCnt="0"/>
      <dgm:spPr/>
    </dgm:pt>
    <dgm:pt modelId="{C22C1726-9281-4BAD-9D3A-7F23D6C252DF}" type="pres">
      <dgm:prSet presAssocID="{3F4E2F76-CBB4-4FC7-B8FA-3E21C26F0BC0}" presName="composite3" presStyleCnt="0"/>
      <dgm:spPr/>
    </dgm:pt>
    <dgm:pt modelId="{EF886F33-FF39-4453-8676-0AC7B7A05338}" type="pres">
      <dgm:prSet presAssocID="{3F4E2F76-CBB4-4FC7-B8FA-3E21C26F0BC0}" presName="background3" presStyleLbl="node3" presStyleIdx="0" presStyleCnt="4"/>
      <dgm:spPr/>
    </dgm:pt>
    <dgm:pt modelId="{598A5C11-4453-4AA8-BBC0-7CA0618C1229}" type="pres">
      <dgm:prSet presAssocID="{3F4E2F76-CBB4-4FC7-B8FA-3E21C26F0BC0}" presName="text3" presStyleLbl="fgAcc3" presStyleIdx="0" presStyleCnt="4" custScaleX="120705" custScaleY="1894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5C1CD3-2B10-4CA3-81FC-496EF5D3386D}" type="pres">
      <dgm:prSet presAssocID="{3F4E2F76-CBB4-4FC7-B8FA-3E21C26F0BC0}" presName="hierChild4" presStyleCnt="0"/>
      <dgm:spPr/>
    </dgm:pt>
    <dgm:pt modelId="{9DC879CD-227D-46CF-AEEB-1DDAE95814F0}" type="pres">
      <dgm:prSet presAssocID="{B45DA289-F4D4-4C3B-BDF4-02A1FAA74BAF}" presName="Name10" presStyleLbl="parChTrans1D2" presStyleIdx="1" presStyleCnt="4"/>
      <dgm:spPr/>
      <dgm:t>
        <a:bodyPr/>
        <a:lstStyle/>
        <a:p>
          <a:endParaRPr lang="ru-RU"/>
        </a:p>
      </dgm:t>
    </dgm:pt>
    <dgm:pt modelId="{55167E5A-58A6-4500-85A4-0ADCB243F3DE}" type="pres">
      <dgm:prSet presAssocID="{FEF05BA5-4A55-4FB4-9260-18E6ABEDF6E8}" presName="hierRoot2" presStyleCnt="0"/>
      <dgm:spPr/>
    </dgm:pt>
    <dgm:pt modelId="{86030D86-F29F-4BCB-AC99-8330549218E1}" type="pres">
      <dgm:prSet presAssocID="{FEF05BA5-4A55-4FB4-9260-18E6ABEDF6E8}" presName="composite2" presStyleCnt="0"/>
      <dgm:spPr/>
    </dgm:pt>
    <dgm:pt modelId="{8712CD49-1664-4361-93E2-CC81E357882E}" type="pres">
      <dgm:prSet presAssocID="{FEF05BA5-4A55-4FB4-9260-18E6ABEDF6E8}" presName="background2" presStyleLbl="node2" presStyleIdx="1" presStyleCnt="4"/>
      <dgm:spPr/>
    </dgm:pt>
    <dgm:pt modelId="{85E608F6-FF32-4928-B196-D051063706B6}" type="pres">
      <dgm:prSet presAssocID="{FEF05BA5-4A55-4FB4-9260-18E6ABEDF6E8}" presName="text2" presStyleLbl="fgAcc2" presStyleIdx="1" presStyleCnt="4" custScaleX="1163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B8DB3A-8BDA-4D6C-8B81-9826245954E6}" type="pres">
      <dgm:prSet presAssocID="{FEF05BA5-4A55-4FB4-9260-18E6ABEDF6E8}" presName="hierChild3" presStyleCnt="0"/>
      <dgm:spPr/>
    </dgm:pt>
    <dgm:pt modelId="{8C556B01-A577-4240-90DB-FE64FA6FBBA8}" type="pres">
      <dgm:prSet presAssocID="{76D83E8C-F74B-434B-A75C-5EFAFBA1B6D4}" presName="Name17" presStyleLbl="parChTrans1D3" presStyleIdx="1" presStyleCnt="4"/>
      <dgm:spPr/>
      <dgm:t>
        <a:bodyPr/>
        <a:lstStyle/>
        <a:p>
          <a:endParaRPr lang="ru-RU"/>
        </a:p>
      </dgm:t>
    </dgm:pt>
    <dgm:pt modelId="{7B6B2A9D-A9CB-4AF8-A173-D45A0A7CCCF1}" type="pres">
      <dgm:prSet presAssocID="{A61C8A30-B7BA-4100-BB92-8D56EDE640A8}" presName="hierRoot3" presStyleCnt="0"/>
      <dgm:spPr/>
    </dgm:pt>
    <dgm:pt modelId="{7FE08373-7013-42A3-8349-EBEF3E11A1F9}" type="pres">
      <dgm:prSet presAssocID="{A61C8A30-B7BA-4100-BB92-8D56EDE640A8}" presName="composite3" presStyleCnt="0"/>
      <dgm:spPr/>
    </dgm:pt>
    <dgm:pt modelId="{675093FA-743A-4475-98A3-864C74151DFC}" type="pres">
      <dgm:prSet presAssocID="{A61C8A30-B7BA-4100-BB92-8D56EDE640A8}" presName="background3" presStyleLbl="node3" presStyleIdx="1" presStyleCnt="4"/>
      <dgm:spPr/>
    </dgm:pt>
    <dgm:pt modelId="{FEA8D8C3-0C85-4CAC-A781-415355CF24DE}" type="pres">
      <dgm:prSet presAssocID="{A61C8A30-B7BA-4100-BB92-8D56EDE640A8}" presName="text3" presStyleLbl="fgAcc3" presStyleIdx="1" presStyleCnt="4" custScaleX="120705" custScaleY="1929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67F3B4-6A71-4E47-A7A7-B83A8FDB7FEA}" type="pres">
      <dgm:prSet presAssocID="{A61C8A30-B7BA-4100-BB92-8D56EDE640A8}" presName="hierChild4" presStyleCnt="0"/>
      <dgm:spPr/>
    </dgm:pt>
    <dgm:pt modelId="{F1BF202D-3BBA-4FF5-BB4E-6012B6626432}" type="pres">
      <dgm:prSet presAssocID="{4F40C280-CBB8-4C78-8023-7122E8F49D30}" presName="Name10" presStyleLbl="parChTrans1D2" presStyleIdx="2" presStyleCnt="4"/>
      <dgm:spPr/>
      <dgm:t>
        <a:bodyPr/>
        <a:lstStyle/>
        <a:p>
          <a:endParaRPr lang="ru-RU"/>
        </a:p>
      </dgm:t>
    </dgm:pt>
    <dgm:pt modelId="{304613E7-6AEB-43AB-8817-8D94E4E44BA9}" type="pres">
      <dgm:prSet presAssocID="{57548E47-ABA0-44FC-8D34-6E1B1E091E0D}" presName="hierRoot2" presStyleCnt="0"/>
      <dgm:spPr/>
    </dgm:pt>
    <dgm:pt modelId="{6D3B312E-6757-4D16-9D59-486147DCB84F}" type="pres">
      <dgm:prSet presAssocID="{57548E47-ABA0-44FC-8D34-6E1B1E091E0D}" presName="composite2" presStyleCnt="0"/>
      <dgm:spPr/>
    </dgm:pt>
    <dgm:pt modelId="{E251DEE6-BDFF-4CF5-AB25-0B3672C7EEFB}" type="pres">
      <dgm:prSet presAssocID="{57548E47-ABA0-44FC-8D34-6E1B1E091E0D}" presName="background2" presStyleLbl="node2" presStyleIdx="2" presStyleCnt="4"/>
      <dgm:spPr/>
    </dgm:pt>
    <dgm:pt modelId="{8C21E104-86F5-47FE-8842-A3A2906CADA1}" type="pres">
      <dgm:prSet presAssocID="{57548E47-ABA0-44FC-8D34-6E1B1E091E0D}" presName="text2" presStyleLbl="fgAcc2" presStyleIdx="2" presStyleCnt="4" custScaleX="1325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A75129-A968-40CB-859F-A20E294EA99D}" type="pres">
      <dgm:prSet presAssocID="{57548E47-ABA0-44FC-8D34-6E1B1E091E0D}" presName="hierChild3" presStyleCnt="0"/>
      <dgm:spPr/>
    </dgm:pt>
    <dgm:pt modelId="{788DA7F2-6F0D-4790-8D0C-CE313B0D8322}" type="pres">
      <dgm:prSet presAssocID="{A7F088C3-99C1-432D-A67A-D179EC5A0D5F}" presName="Name17" presStyleLbl="parChTrans1D3" presStyleIdx="2" presStyleCnt="4"/>
      <dgm:spPr/>
      <dgm:t>
        <a:bodyPr/>
        <a:lstStyle/>
        <a:p>
          <a:endParaRPr lang="ru-RU"/>
        </a:p>
      </dgm:t>
    </dgm:pt>
    <dgm:pt modelId="{FBE7F470-1240-4949-A74C-33731FD6681C}" type="pres">
      <dgm:prSet presAssocID="{960CB919-3595-4461-A800-A0375C77BBDC}" presName="hierRoot3" presStyleCnt="0"/>
      <dgm:spPr/>
    </dgm:pt>
    <dgm:pt modelId="{AA48AA57-3149-4A65-8121-34EF5BEB18CC}" type="pres">
      <dgm:prSet presAssocID="{960CB919-3595-4461-A800-A0375C77BBDC}" presName="composite3" presStyleCnt="0"/>
      <dgm:spPr/>
    </dgm:pt>
    <dgm:pt modelId="{BA68C76A-DFCE-4C83-AB90-7541BC4B17CC}" type="pres">
      <dgm:prSet presAssocID="{960CB919-3595-4461-A800-A0375C77BBDC}" presName="background3" presStyleLbl="node3" presStyleIdx="2" presStyleCnt="4"/>
      <dgm:spPr/>
    </dgm:pt>
    <dgm:pt modelId="{A84EA003-81A1-4FA3-9B87-61C59ACA0295}" type="pres">
      <dgm:prSet presAssocID="{960CB919-3595-4461-A800-A0375C77BBDC}" presName="text3" presStyleLbl="fgAcc3" presStyleIdx="2" presStyleCnt="4" custScaleX="120705" custScaleY="1909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A194C8-DCCF-48BF-A1DA-2808623F5C12}" type="pres">
      <dgm:prSet presAssocID="{960CB919-3595-4461-A800-A0375C77BBDC}" presName="hierChild4" presStyleCnt="0"/>
      <dgm:spPr/>
    </dgm:pt>
    <dgm:pt modelId="{DC79FF2B-7254-4422-8868-E71D250DF441}" type="pres">
      <dgm:prSet presAssocID="{4029E135-FEE3-4AB3-9BC3-8B6CC04F60E4}" presName="Name10" presStyleLbl="parChTrans1D2" presStyleIdx="3" presStyleCnt="4"/>
      <dgm:spPr/>
      <dgm:t>
        <a:bodyPr/>
        <a:lstStyle/>
        <a:p>
          <a:endParaRPr lang="ru-RU"/>
        </a:p>
      </dgm:t>
    </dgm:pt>
    <dgm:pt modelId="{3DF85159-BE44-45C5-89B4-8D6DEACEBB73}" type="pres">
      <dgm:prSet presAssocID="{D6AB6D68-3224-4E18-8E0A-68F520CC8796}" presName="hierRoot2" presStyleCnt="0"/>
      <dgm:spPr/>
    </dgm:pt>
    <dgm:pt modelId="{798A9301-B58E-4E72-8075-3A441915C898}" type="pres">
      <dgm:prSet presAssocID="{D6AB6D68-3224-4E18-8E0A-68F520CC8796}" presName="composite2" presStyleCnt="0"/>
      <dgm:spPr/>
    </dgm:pt>
    <dgm:pt modelId="{0A42D693-D672-4AE7-AFB0-D05568D32348}" type="pres">
      <dgm:prSet presAssocID="{D6AB6D68-3224-4E18-8E0A-68F520CC8796}" presName="background2" presStyleLbl="node2" presStyleIdx="3" presStyleCnt="4"/>
      <dgm:spPr/>
    </dgm:pt>
    <dgm:pt modelId="{5312E962-3392-46E6-8678-32CF76626F0F}" type="pres">
      <dgm:prSet presAssocID="{D6AB6D68-3224-4E18-8E0A-68F520CC8796}" presName="text2" presStyleLbl="fgAcc2" presStyleIdx="3" presStyleCnt="4" custScaleX="1163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AA1B72-E117-4142-93EB-C9CA35FD77D7}" type="pres">
      <dgm:prSet presAssocID="{D6AB6D68-3224-4E18-8E0A-68F520CC8796}" presName="hierChild3" presStyleCnt="0"/>
      <dgm:spPr/>
    </dgm:pt>
    <dgm:pt modelId="{E0A3A076-C3F4-4F07-BB5D-B147CE80BA1D}" type="pres">
      <dgm:prSet presAssocID="{56F48971-8429-4A96-B7EA-2BDE9843F48E}" presName="Name17" presStyleLbl="parChTrans1D3" presStyleIdx="3" presStyleCnt="4"/>
      <dgm:spPr/>
      <dgm:t>
        <a:bodyPr/>
        <a:lstStyle/>
        <a:p>
          <a:endParaRPr lang="ru-RU"/>
        </a:p>
      </dgm:t>
    </dgm:pt>
    <dgm:pt modelId="{C0EB715C-9BF7-43DE-870D-979A47E03BAB}" type="pres">
      <dgm:prSet presAssocID="{86174B5E-627C-4568-BE23-7CA19F860F76}" presName="hierRoot3" presStyleCnt="0"/>
      <dgm:spPr/>
    </dgm:pt>
    <dgm:pt modelId="{CB5B8F5E-E528-47CB-B01B-CC7D5CB01F1E}" type="pres">
      <dgm:prSet presAssocID="{86174B5E-627C-4568-BE23-7CA19F860F76}" presName="composite3" presStyleCnt="0"/>
      <dgm:spPr/>
    </dgm:pt>
    <dgm:pt modelId="{855F72FC-4B4D-4FAD-B667-6DA427A9725E}" type="pres">
      <dgm:prSet presAssocID="{86174B5E-627C-4568-BE23-7CA19F860F76}" presName="background3" presStyleLbl="node3" presStyleIdx="3" presStyleCnt="4"/>
      <dgm:spPr/>
    </dgm:pt>
    <dgm:pt modelId="{B4043568-1C72-4993-9563-E7A573A96264}" type="pres">
      <dgm:prSet presAssocID="{86174B5E-627C-4568-BE23-7CA19F860F76}" presName="text3" presStyleLbl="fgAcc3" presStyleIdx="3" presStyleCnt="4" custScaleX="109646" custScaleY="1941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789619-FA2F-46D6-BE8C-98DFE5471394}" type="pres">
      <dgm:prSet presAssocID="{86174B5E-627C-4568-BE23-7CA19F860F76}" presName="hierChild4" presStyleCnt="0"/>
      <dgm:spPr/>
    </dgm:pt>
  </dgm:ptLst>
  <dgm:cxnLst>
    <dgm:cxn modelId="{FF29C0CA-84B4-4C22-9692-611283A7EC0E}" srcId="{3D2FBF1C-CEC8-40A7-9CE3-FFBA8F8AEF94}" destId="{57548E47-ABA0-44FC-8D34-6E1B1E091E0D}" srcOrd="2" destOrd="0" parTransId="{4F40C280-CBB8-4C78-8023-7122E8F49D30}" sibTransId="{7AE5345C-45E3-44C7-9E8D-A503E60C2768}"/>
    <dgm:cxn modelId="{6EE8B356-3762-47BA-8D69-597ADF53B776}" srcId="{3D2FBF1C-CEC8-40A7-9CE3-FFBA8F8AEF94}" destId="{612FD3B6-8FAF-4118-BF4D-D422A1BB617D}" srcOrd="0" destOrd="0" parTransId="{6284F8C2-2D8D-42D6-8187-C9A22F694D4B}" sibTransId="{F8498E01-C49A-44B0-B176-DF5D6C954F0B}"/>
    <dgm:cxn modelId="{8E7ADF63-3693-41E9-9428-B15A55012CE6}" type="presOf" srcId="{56F48971-8429-4A96-B7EA-2BDE9843F48E}" destId="{E0A3A076-C3F4-4F07-BB5D-B147CE80BA1D}" srcOrd="0" destOrd="0" presId="urn:microsoft.com/office/officeart/2005/8/layout/hierarchy1"/>
    <dgm:cxn modelId="{E12CA2BB-A6FB-4944-973E-B738E1EA3E2A}" type="presOf" srcId="{4F40C280-CBB8-4C78-8023-7122E8F49D30}" destId="{F1BF202D-3BBA-4FF5-BB4E-6012B6626432}" srcOrd="0" destOrd="0" presId="urn:microsoft.com/office/officeart/2005/8/layout/hierarchy1"/>
    <dgm:cxn modelId="{B2DBCC3B-BD11-4413-AFBC-C052A8D04152}" srcId="{3D2FBF1C-CEC8-40A7-9CE3-FFBA8F8AEF94}" destId="{D6AB6D68-3224-4E18-8E0A-68F520CC8796}" srcOrd="3" destOrd="0" parTransId="{4029E135-FEE3-4AB3-9BC3-8B6CC04F60E4}" sibTransId="{C2E98067-CAD5-4615-9CBF-5928D1416F7A}"/>
    <dgm:cxn modelId="{3A23760E-92AE-47B1-9DAB-97C4A65B93A6}" type="presOf" srcId="{612FD3B6-8FAF-4118-BF4D-D422A1BB617D}" destId="{4788875F-A6C5-46FB-931F-17E351C7DB74}" srcOrd="0" destOrd="0" presId="urn:microsoft.com/office/officeart/2005/8/layout/hierarchy1"/>
    <dgm:cxn modelId="{988D7026-45D8-448E-ACAD-9BB58448ECE9}" type="presOf" srcId="{76D83E8C-F74B-434B-A75C-5EFAFBA1B6D4}" destId="{8C556B01-A577-4240-90DB-FE64FA6FBBA8}" srcOrd="0" destOrd="0" presId="urn:microsoft.com/office/officeart/2005/8/layout/hierarchy1"/>
    <dgm:cxn modelId="{3FD7DB6C-1E5C-41F7-8307-6DF12068AA35}" type="presOf" srcId="{A7F088C3-99C1-432D-A67A-D179EC5A0D5F}" destId="{788DA7F2-6F0D-4790-8D0C-CE313B0D8322}" srcOrd="0" destOrd="0" presId="urn:microsoft.com/office/officeart/2005/8/layout/hierarchy1"/>
    <dgm:cxn modelId="{84148F28-FB70-4EFF-A855-6A3BB5839251}" type="presOf" srcId="{86174B5E-627C-4568-BE23-7CA19F860F76}" destId="{B4043568-1C72-4993-9563-E7A573A96264}" srcOrd="0" destOrd="0" presId="urn:microsoft.com/office/officeart/2005/8/layout/hierarchy1"/>
    <dgm:cxn modelId="{207F790E-D1A2-41C2-954E-3B8C9A696AF0}" type="presOf" srcId="{FEF05BA5-4A55-4FB4-9260-18E6ABEDF6E8}" destId="{85E608F6-FF32-4928-B196-D051063706B6}" srcOrd="0" destOrd="0" presId="urn:microsoft.com/office/officeart/2005/8/layout/hierarchy1"/>
    <dgm:cxn modelId="{8B4C219F-BD6D-4242-B4BE-D61AE95C01C2}" srcId="{612FD3B6-8FAF-4118-BF4D-D422A1BB617D}" destId="{3F4E2F76-CBB4-4FC7-B8FA-3E21C26F0BC0}" srcOrd="0" destOrd="0" parTransId="{FA0C8A56-070B-4C39-8AF1-1CC65A847E12}" sibTransId="{7051BBDE-8C07-4883-B5AD-03FCF4BE6DA7}"/>
    <dgm:cxn modelId="{9DBCF102-7612-42B7-893C-067C20AC592B}" type="presOf" srcId="{D6AB6D68-3224-4E18-8E0A-68F520CC8796}" destId="{5312E962-3392-46E6-8678-32CF76626F0F}" srcOrd="0" destOrd="0" presId="urn:microsoft.com/office/officeart/2005/8/layout/hierarchy1"/>
    <dgm:cxn modelId="{4C2234FF-C89C-4B4C-9527-883BABAD4BDA}" type="presOf" srcId="{960CB919-3595-4461-A800-A0375C77BBDC}" destId="{A84EA003-81A1-4FA3-9B87-61C59ACA0295}" srcOrd="0" destOrd="0" presId="urn:microsoft.com/office/officeart/2005/8/layout/hierarchy1"/>
    <dgm:cxn modelId="{DA65D4B0-27CB-4E64-9A42-2B111518BC3A}" srcId="{3D2FBF1C-CEC8-40A7-9CE3-FFBA8F8AEF94}" destId="{FEF05BA5-4A55-4FB4-9260-18E6ABEDF6E8}" srcOrd="1" destOrd="0" parTransId="{B45DA289-F4D4-4C3B-BDF4-02A1FAA74BAF}" sibTransId="{62A6B5CC-A968-4A63-A336-2FB490289325}"/>
    <dgm:cxn modelId="{6D407E17-138A-4720-885E-76D4DC81EE4C}" type="presOf" srcId="{57548E47-ABA0-44FC-8D34-6E1B1E091E0D}" destId="{8C21E104-86F5-47FE-8842-A3A2906CADA1}" srcOrd="0" destOrd="0" presId="urn:microsoft.com/office/officeart/2005/8/layout/hierarchy1"/>
    <dgm:cxn modelId="{D46CA943-9D96-4B13-BBF7-F709E7EA2D9A}" type="presOf" srcId="{FA0C8A56-070B-4C39-8AF1-1CC65A847E12}" destId="{9C8DFB37-1600-468D-BE40-7187667B4FF2}" srcOrd="0" destOrd="0" presId="urn:microsoft.com/office/officeart/2005/8/layout/hierarchy1"/>
    <dgm:cxn modelId="{837355A1-F9C2-48E8-A610-A66FE2CE8601}" type="presOf" srcId="{4029E135-FEE3-4AB3-9BC3-8B6CC04F60E4}" destId="{DC79FF2B-7254-4422-8868-E71D250DF441}" srcOrd="0" destOrd="0" presId="urn:microsoft.com/office/officeart/2005/8/layout/hierarchy1"/>
    <dgm:cxn modelId="{45D90849-7F22-4DC1-A943-B51333892B19}" srcId="{D6AB6D68-3224-4E18-8E0A-68F520CC8796}" destId="{86174B5E-627C-4568-BE23-7CA19F860F76}" srcOrd="0" destOrd="0" parTransId="{56F48971-8429-4A96-B7EA-2BDE9843F48E}" sibTransId="{5263B1D0-D224-401C-BC65-E1F4E5011576}"/>
    <dgm:cxn modelId="{02B7469D-85CC-4CC5-A735-81CC2771F86A}" srcId="{FD1BDAFB-AB24-472A-B0D3-3D8630CCC589}" destId="{3D2FBF1C-CEC8-40A7-9CE3-FFBA8F8AEF94}" srcOrd="0" destOrd="0" parTransId="{577A8EC6-E8CB-4AE4-834E-E338F471B90C}" sibTransId="{D1BEF6BF-9E50-4BB0-9475-05F32227F2F3}"/>
    <dgm:cxn modelId="{43B87342-30B3-4F16-A478-E110B271841A}" type="presOf" srcId="{FD1BDAFB-AB24-472A-B0D3-3D8630CCC589}" destId="{A588DD4C-F40A-41DF-BBF0-A8030E45E24E}" srcOrd="0" destOrd="0" presId="urn:microsoft.com/office/officeart/2005/8/layout/hierarchy1"/>
    <dgm:cxn modelId="{F528D92C-36E9-4560-8787-92A31C258A4A}" type="presOf" srcId="{3D2FBF1C-CEC8-40A7-9CE3-FFBA8F8AEF94}" destId="{80CCC420-AFF9-442A-8C39-3BED0C6D6A5A}" srcOrd="0" destOrd="0" presId="urn:microsoft.com/office/officeart/2005/8/layout/hierarchy1"/>
    <dgm:cxn modelId="{8621551F-AFF8-4685-9BCF-E4F2C278D5A5}" type="presOf" srcId="{A61C8A30-B7BA-4100-BB92-8D56EDE640A8}" destId="{FEA8D8C3-0C85-4CAC-A781-415355CF24DE}" srcOrd="0" destOrd="0" presId="urn:microsoft.com/office/officeart/2005/8/layout/hierarchy1"/>
    <dgm:cxn modelId="{8CA9C770-1358-44EA-A690-8E4C05432A8F}" type="presOf" srcId="{6284F8C2-2D8D-42D6-8187-C9A22F694D4B}" destId="{2F39D6A5-38C9-4F76-867C-C33E3D4541ED}" srcOrd="0" destOrd="0" presId="urn:microsoft.com/office/officeart/2005/8/layout/hierarchy1"/>
    <dgm:cxn modelId="{AA0DD64B-D187-469F-9EB2-2B023AB55416}" srcId="{FEF05BA5-4A55-4FB4-9260-18E6ABEDF6E8}" destId="{A61C8A30-B7BA-4100-BB92-8D56EDE640A8}" srcOrd="0" destOrd="0" parTransId="{76D83E8C-F74B-434B-A75C-5EFAFBA1B6D4}" sibTransId="{9B116077-D3DF-4C17-90A7-9AD52753FE53}"/>
    <dgm:cxn modelId="{3806DC44-8E5B-45AB-A1A8-FCA7F65ECD27}" type="presOf" srcId="{3F4E2F76-CBB4-4FC7-B8FA-3E21C26F0BC0}" destId="{598A5C11-4453-4AA8-BBC0-7CA0618C1229}" srcOrd="0" destOrd="0" presId="urn:microsoft.com/office/officeart/2005/8/layout/hierarchy1"/>
    <dgm:cxn modelId="{71758092-6C6D-493F-8399-D8F54CD0DB2A}" srcId="{57548E47-ABA0-44FC-8D34-6E1B1E091E0D}" destId="{960CB919-3595-4461-A800-A0375C77BBDC}" srcOrd="0" destOrd="0" parTransId="{A7F088C3-99C1-432D-A67A-D179EC5A0D5F}" sibTransId="{8F2DA55C-19B2-4AF6-A5EB-F096214259A6}"/>
    <dgm:cxn modelId="{FF8128B9-49B8-4DDF-835C-4779998D479C}" type="presOf" srcId="{B45DA289-F4D4-4C3B-BDF4-02A1FAA74BAF}" destId="{9DC879CD-227D-46CF-AEEB-1DDAE95814F0}" srcOrd="0" destOrd="0" presId="urn:microsoft.com/office/officeart/2005/8/layout/hierarchy1"/>
    <dgm:cxn modelId="{2E308317-FB4A-43CC-8549-E4BF10232028}" type="presParOf" srcId="{A588DD4C-F40A-41DF-BBF0-A8030E45E24E}" destId="{D813333B-D9A0-48B5-9AED-FD6A9DE40947}" srcOrd="0" destOrd="0" presId="urn:microsoft.com/office/officeart/2005/8/layout/hierarchy1"/>
    <dgm:cxn modelId="{7C74C6C3-2324-471C-8B9D-BF52D95A8FE9}" type="presParOf" srcId="{D813333B-D9A0-48B5-9AED-FD6A9DE40947}" destId="{5FCE97AE-D848-43DF-9A13-3A10DF45CD41}" srcOrd="0" destOrd="0" presId="urn:microsoft.com/office/officeart/2005/8/layout/hierarchy1"/>
    <dgm:cxn modelId="{C4EFC0A4-BFF9-4949-A997-373C136A57A4}" type="presParOf" srcId="{5FCE97AE-D848-43DF-9A13-3A10DF45CD41}" destId="{74C07442-145B-4125-9AD6-AD6BD8AC01F5}" srcOrd="0" destOrd="0" presId="urn:microsoft.com/office/officeart/2005/8/layout/hierarchy1"/>
    <dgm:cxn modelId="{5FFADECB-BAEC-4448-93CB-801FD29241A8}" type="presParOf" srcId="{5FCE97AE-D848-43DF-9A13-3A10DF45CD41}" destId="{80CCC420-AFF9-442A-8C39-3BED0C6D6A5A}" srcOrd="1" destOrd="0" presId="urn:microsoft.com/office/officeart/2005/8/layout/hierarchy1"/>
    <dgm:cxn modelId="{EAF65DAA-BB44-43D7-B632-6816156E6341}" type="presParOf" srcId="{D813333B-D9A0-48B5-9AED-FD6A9DE40947}" destId="{CC65D252-D952-4DE1-8266-61EE79CAF452}" srcOrd="1" destOrd="0" presId="urn:microsoft.com/office/officeart/2005/8/layout/hierarchy1"/>
    <dgm:cxn modelId="{1E78235D-E2E3-4785-8A92-BDA304BE003C}" type="presParOf" srcId="{CC65D252-D952-4DE1-8266-61EE79CAF452}" destId="{2F39D6A5-38C9-4F76-867C-C33E3D4541ED}" srcOrd="0" destOrd="0" presId="urn:microsoft.com/office/officeart/2005/8/layout/hierarchy1"/>
    <dgm:cxn modelId="{62D4C0E2-8518-4369-B1AD-F1495B3AC329}" type="presParOf" srcId="{CC65D252-D952-4DE1-8266-61EE79CAF452}" destId="{4357E828-A185-4E25-AC13-FDCD5F8912B4}" srcOrd="1" destOrd="0" presId="urn:microsoft.com/office/officeart/2005/8/layout/hierarchy1"/>
    <dgm:cxn modelId="{637C249D-CC21-4F7B-8BC0-D5ED2C6C1247}" type="presParOf" srcId="{4357E828-A185-4E25-AC13-FDCD5F8912B4}" destId="{6793FE7C-84B9-4901-96B1-877723F5E3BB}" srcOrd="0" destOrd="0" presId="urn:microsoft.com/office/officeart/2005/8/layout/hierarchy1"/>
    <dgm:cxn modelId="{38B88492-71D5-4319-A660-3F6CC2D01869}" type="presParOf" srcId="{6793FE7C-84B9-4901-96B1-877723F5E3BB}" destId="{91715FC3-4996-4B4B-8F62-68A8FCF9592E}" srcOrd="0" destOrd="0" presId="urn:microsoft.com/office/officeart/2005/8/layout/hierarchy1"/>
    <dgm:cxn modelId="{121C0F50-AB27-4280-84AC-9487AC2A097B}" type="presParOf" srcId="{6793FE7C-84B9-4901-96B1-877723F5E3BB}" destId="{4788875F-A6C5-46FB-931F-17E351C7DB74}" srcOrd="1" destOrd="0" presId="urn:microsoft.com/office/officeart/2005/8/layout/hierarchy1"/>
    <dgm:cxn modelId="{903D69D6-B910-42B6-B7AA-111A56AA5F92}" type="presParOf" srcId="{4357E828-A185-4E25-AC13-FDCD5F8912B4}" destId="{BCDB513C-3AC5-4521-93F9-342D3B81EDBB}" srcOrd="1" destOrd="0" presId="urn:microsoft.com/office/officeart/2005/8/layout/hierarchy1"/>
    <dgm:cxn modelId="{A86D8521-2A73-4644-8FC4-E832D2E8DB23}" type="presParOf" srcId="{BCDB513C-3AC5-4521-93F9-342D3B81EDBB}" destId="{9C8DFB37-1600-468D-BE40-7187667B4FF2}" srcOrd="0" destOrd="0" presId="urn:microsoft.com/office/officeart/2005/8/layout/hierarchy1"/>
    <dgm:cxn modelId="{DE058852-0E7A-4978-89F8-601EDFB293EF}" type="presParOf" srcId="{BCDB513C-3AC5-4521-93F9-342D3B81EDBB}" destId="{573A4605-68A7-408E-8321-448C13061304}" srcOrd="1" destOrd="0" presId="urn:microsoft.com/office/officeart/2005/8/layout/hierarchy1"/>
    <dgm:cxn modelId="{D327209E-05BF-4A67-8ACF-746D48BDE49A}" type="presParOf" srcId="{573A4605-68A7-408E-8321-448C13061304}" destId="{C22C1726-9281-4BAD-9D3A-7F23D6C252DF}" srcOrd="0" destOrd="0" presId="urn:microsoft.com/office/officeart/2005/8/layout/hierarchy1"/>
    <dgm:cxn modelId="{0AF8F070-04CA-4C62-9C97-DE05FD869CDD}" type="presParOf" srcId="{C22C1726-9281-4BAD-9D3A-7F23D6C252DF}" destId="{EF886F33-FF39-4453-8676-0AC7B7A05338}" srcOrd="0" destOrd="0" presId="urn:microsoft.com/office/officeart/2005/8/layout/hierarchy1"/>
    <dgm:cxn modelId="{77AAB73E-7EFD-4309-8319-93BAEEC5863B}" type="presParOf" srcId="{C22C1726-9281-4BAD-9D3A-7F23D6C252DF}" destId="{598A5C11-4453-4AA8-BBC0-7CA0618C1229}" srcOrd="1" destOrd="0" presId="urn:microsoft.com/office/officeart/2005/8/layout/hierarchy1"/>
    <dgm:cxn modelId="{77F5649F-9FC7-4851-8FC4-9F067BDFCFE9}" type="presParOf" srcId="{573A4605-68A7-408E-8321-448C13061304}" destId="{8D5C1CD3-2B10-4CA3-81FC-496EF5D3386D}" srcOrd="1" destOrd="0" presId="urn:microsoft.com/office/officeart/2005/8/layout/hierarchy1"/>
    <dgm:cxn modelId="{3C5296F2-C2E5-47A5-92D9-7DF0F00B501A}" type="presParOf" srcId="{CC65D252-D952-4DE1-8266-61EE79CAF452}" destId="{9DC879CD-227D-46CF-AEEB-1DDAE95814F0}" srcOrd="2" destOrd="0" presId="urn:microsoft.com/office/officeart/2005/8/layout/hierarchy1"/>
    <dgm:cxn modelId="{A9AD4154-A877-4847-B1A0-6E5A5D4BA3AF}" type="presParOf" srcId="{CC65D252-D952-4DE1-8266-61EE79CAF452}" destId="{55167E5A-58A6-4500-85A4-0ADCB243F3DE}" srcOrd="3" destOrd="0" presId="urn:microsoft.com/office/officeart/2005/8/layout/hierarchy1"/>
    <dgm:cxn modelId="{D1E710DD-5472-4482-9E61-C5867CF3A11F}" type="presParOf" srcId="{55167E5A-58A6-4500-85A4-0ADCB243F3DE}" destId="{86030D86-F29F-4BCB-AC99-8330549218E1}" srcOrd="0" destOrd="0" presId="urn:microsoft.com/office/officeart/2005/8/layout/hierarchy1"/>
    <dgm:cxn modelId="{04AA7AC6-7767-43B9-953A-BD91B36322EB}" type="presParOf" srcId="{86030D86-F29F-4BCB-AC99-8330549218E1}" destId="{8712CD49-1664-4361-93E2-CC81E357882E}" srcOrd="0" destOrd="0" presId="urn:microsoft.com/office/officeart/2005/8/layout/hierarchy1"/>
    <dgm:cxn modelId="{6BBE0CC7-2734-4748-87EA-B3907EC3B4BD}" type="presParOf" srcId="{86030D86-F29F-4BCB-AC99-8330549218E1}" destId="{85E608F6-FF32-4928-B196-D051063706B6}" srcOrd="1" destOrd="0" presId="urn:microsoft.com/office/officeart/2005/8/layout/hierarchy1"/>
    <dgm:cxn modelId="{89D9F97F-B503-4180-8680-BEE20AB92FC7}" type="presParOf" srcId="{55167E5A-58A6-4500-85A4-0ADCB243F3DE}" destId="{D0B8DB3A-8BDA-4D6C-8B81-9826245954E6}" srcOrd="1" destOrd="0" presId="urn:microsoft.com/office/officeart/2005/8/layout/hierarchy1"/>
    <dgm:cxn modelId="{5E4E529E-82A6-4F08-8C81-0442A9056A7B}" type="presParOf" srcId="{D0B8DB3A-8BDA-4D6C-8B81-9826245954E6}" destId="{8C556B01-A577-4240-90DB-FE64FA6FBBA8}" srcOrd="0" destOrd="0" presId="urn:microsoft.com/office/officeart/2005/8/layout/hierarchy1"/>
    <dgm:cxn modelId="{D84134A1-D42A-4FEE-A1B4-78BE31C9FCF3}" type="presParOf" srcId="{D0B8DB3A-8BDA-4D6C-8B81-9826245954E6}" destId="{7B6B2A9D-A9CB-4AF8-A173-D45A0A7CCCF1}" srcOrd="1" destOrd="0" presId="urn:microsoft.com/office/officeart/2005/8/layout/hierarchy1"/>
    <dgm:cxn modelId="{8513E0C2-AC51-427C-94AB-32906B28AEEC}" type="presParOf" srcId="{7B6B2A9D-A9CB-4AF8-A173-D45A0A7CCCF1}" destId="{7FE08373-7013-42A3-8349-EBEF3E11A1F9}" srcOrd="0" destOrd="0" presId="urn:microsoft.com/office/officeart/2005/8/layout/hierarchy1"/>
    <dgm:cxn modelId="{34E3AB58-9FBF-434E-82C2-252FEBD5507F}" type="presParOf" srcId="{7FE08373-7013-42A3-8349-EBEF3E11A1F9}" destId="{675093FA-743A-4475-98A3-864C74151DFC}" srcOrd="0" destOrd="0" presId="urn:microsoft.com/office/officeart/2005/8/layout/hierarchy1"/>
    <dgm:cxn modelId="{5CE11E74-EA6D-405A-B78D-95B712503CC9}" type="presParOf" srcId="{7FE08373-7013-42A3-8349-EBEF3E11A1F9}" destId="{FEA8D8C3-0C85-4CAC-A781-415355CF24DE}" srcOrd="1" destOrd="0" presId="urn:microsoft.com/office/officeart/2005/8/layout/hierarchy1"/>
    <dgm:cxn modelId="{EC9CD2C2-EDA8-45B4-B95F-4830486EAF84}" type="presParOf" srcId="{7B6B2A9D-A9CB-4AF8-A173-D45A0A7CCCF1}" destId="{D567F3B4-6A71-4E47-A7A7-B83A8FDB7FEA}" srcOrd="1" destOrd="0" presId="urn:microsoft.com/office/officeart/2005/8/layout/hierarchy1"/>
    <dgm:cxn modelId="{87265CA8-4CD6-4E82-A3C7-30676CA08434}" type="presParOf" srcId="{CC65D252-D952-4DE1-8266-61EE79CAF452}" destId="{F1BF202D-3BBA-4FF5-BB4E-6012B6626432}" srcOrd="4" destOrd="0" presId="urn:microsoft.com/office/officeart/2005/8/layout/hierarchy1"/>
    <dgm:cxn modelId="{1246211F-B70C-46AA-9F1D-DF8E8111F2DA}" type="presParOf" srcId="{CC65D252-D952-4DE1-8266-61EE79CAF452}" destId="{304613E7-6AEB-43AB-8817-8D94E4E44BA9}" srcOrd="5" destOrd="0" presId="urn:microsoft.com/office/officeart/2005/8/layout/hierarchy1"/>
    <dgm:cxn modelId="{1D0CCAA9-E10B-43DF-B83A-1819EB0E0DB9}" type="presParOf" srcId="{304613E7-6AEB-43AB-8817-8D94E4E44BA9}" destId="{6D3B312E-6757-4D16-9D59-486147DCB84F}" srcOrd="0" destOrd="0" presId="urn:microsoft.com/office/officeart/2005/8/layout/hierarchy1"/>
    <dgm:cxn modelId="{64A48704-E440-40B1-8EAB-6AED8FF3CBD2}" type="presParOf" srcId="{6D3B312E-6757-4D16-9D59-486147DCB84F}" destId="{E251DEE6-BDFF-4CF5-AB25-0B3672C7EEFB}" srcOrd="0" destOrd="0" presId="urn:microsoft.com/office/officeart/2005/8/layout/hierarchy1"/>
    <dgm:cxn modelId="{AD9346EA-006F-496B-9886-163DE3231B75}" type="presParOf" srcId="{6D3B312E-6757-4D16-9D59-486147DCB84F}" destId="{8C21E104-86F5-47FE-8842-A3A2906CADA1}" srcOrd="1" destOrd="0" presId="urn:microsoft.com/office/officeart/2005/8/layout/hierarchy1"/>
    <dgm:cxn modelId="{F7E1671B-3723-4629-A0D0-BF1647231505}" type="presParOf" srcId="{304613E7-6AEB-43AB-8817-8D94E4E44BA9}" destId="{B8A75129-A968-40CB-859F-A20E294EA99D}" srcOrd="1" destOrd="0" presId="urn:microsoft.com/office/officeart/2005/8/layout/hierarchy1"/>
    <dgm:cxn modelId="{7AC64182-FA8B-49C2-8E9B-3BA0D7124C41}" type="presParOf" srcId="{B8A75129-A968-40CB-859F-A20E294EA99D}" destId="{788DA7F2-6F0D-4790-8D0C-CE313B0D8322}" srcOrd="0" destOrd="0" presId="urn:microsoft.com/office/officeart/2005/8/layout/hierarchy1"/>
    <dgm:cxn modelId="{5F7DE1E7-B7A0-4D4A-832C-C29BDC80953B}" type="presParOf" srcId="{B8A75129-A968-40CB-859F-A20E294EA99D}" destId="{FBE7F470-1240-4949-A74C-33731FD6681C}" srcOrd="1" destOrd="0" presId="urn:microsoft.com/office/officeart/2005/8/layout/hierarchy1"/>
    <dgm:cxn modelId="{1B5E65B5-DBED-47DD-8C19-E21D06AEF78E}" type="presParOf" srcId="{FBE7F470-1240-4949-A74C-33731FD6681C}" destId="{AA48AA57-3149-4A65-8121-34EF5BEB18CC}" srcOrd="0" destOrd="0" presId="urn:microsoft.com/office/officeart/2005/8/layout/hierarchy1"/>
    <dgm:cxn modelId="{E8B44204-86F5-449B-B0A4-3DD8578EFF06}" type="presParOf" srcId="{AA48AA57-3149-4A65-8121-34EF5BEB18CC}" destId="{BA68C76A-DFCE-4C83-AB90-7541BC4B17CC}" srcOrd="0" destOrd="0" presId="urn:microsoft.com/office/officeart/2005/8/layout/hierarchy1"/>
    <dgm:cxn modelId="{FC0FCA37-CFEB-49D1-B61C-2CA7FC55A3EC}" type="presParOf" srcId="{AA48AA57-3149-4A65-8121-34EF5BEB18CC}" destId="{A84EA003-81A1-4FA3-9B87-61C59ACA0295}" srcOrd="1" destOrd="0" presId="urn:microsoft.com/office/officeart/2005/8/layout/hierarchy1"/>
    <dgm:cxn modelId="{05F5E554-2330-4CE6-8835-7BF0CAE690D9}" type="presParOf" srcId="{FBE7F470-1240-4949-A74C-33731FD6681C}" destId="{1DA194C8-DCCF-48BF-A1DA-2808623F5C12}" srcOrd="1" destOrd="0" presId="urn:microsoft.com/office/officeart/2005/8/layout/hierarchy1"/>
    <dgm:cxn modelId="{5D044F9D-8D90-4201-9ABB-D8BF871B3ED8}" type="presParOf" srcId="{CC65D252-D952-4DE1-8266-61EE79CAF452}" destId="{DC79FF2B-7254-4422-8868-E71D250DF441}" srcOrd="6" destOrd="0" presId="urn:microsoft.com/office/officeart/2005/8/layout/hierarchy1"/>
    <dgm:cxn modelId="{C1B440EF-2450-4DAF-9AD0-69AC56CCD7EE}" type="presParOf" srcId="{CC65D252-D952-4DE1-8266-61EE79CAF452}" destId="{3DF85159-BE44-45C5-89B4-8D6DEACEBB73}" srcOrd="7" destOrd="0" presId="urn:microsoft.com/office/officeart/2005/8/layout/hierarchy1"/>
    <dgm:cxn modelId="{26FC483A-EB72-4062-B56A-A74A07AEFE13}" type="presParOf" srcId="{3DF85159-BE44-45C5-89B4-8D6DEACEBB73}" destId="{798A9301-B58E-4E72-8075-3A441915C898}" srcOrd="0" destOrd="0" presId="urn:microsoft.com/office/officeart/2005/8/layout/hierarchy1"/>
    <dgm:cxn modelId="{D79CA94B-D234-46B1-AC39-0DA5FEE07920}" type="presParOf" srcId="{798A9301-B58E-4E72-8075-3A441915C898}" destId="{0A42D693-D672-4AE7-AFB0-D05568D32348}" srcOrd="0" destOrd="0" presId="urn:microsoft.com/office/officeart/2005/8/layout/hierarchy1"/>
    <dgm:cxn modelId="{C28E82AA-5958-4DBE-9830-8692E3671F80}" type="presParOf" srcId="{798A9301-B58E-4E72-8075-3A441915C898}" destId="{5312E962-3392-46E6-8678-32CF76626F0F}" srcOrd="1" destOrd="0" presId="urn:microsoft.com/office/officeart/2005/8/layout/hierarchy1"/>
    <dgm:cxn modelId="{1A89295C-03B1-406F-A7B5-52A2023DFF5B}" type="presParOf" srcId="{3DF85159-BE44-45C5-89B4-8D6DEACEBB73}" destId="{61AA1B72-E117-4142-93EB-C9CA35FD77D7}" srcOrd="1" destOrd="0" presId="urn:microsoft.com/office/officeart/2005/8/layout/hierarchy1"/>
    <dgm:cxn modelId="{4E5D86D5-9DD6-4CAB-803A-46B302C6BA01}" type="presParOf" srcId="{61AA1B72-E117-4142-93EB-C9CA35FD77D7}" destId="{E0A3A076-C3F4-4F07-BB5D-B147CE80BA1D}" srcOrd="0" destOrd="0" presId="urn:microsoft.com/office/officeart/2005/8/layout/hierarchy1"/>
    <dgm:cxn modelId="{1D31FEB2-5E55-4264-905A-FF0A0D64B28B}" type="presParOf" srcId="{61AA1B72-E117-4142-93EB-C9CA35FD77D7}" destId="{C0EB715C-9BF7-43DE-870D-979A47E03BAB}" srcOrd="1" destOrd="0" presId="urn:microsoft.com/office/officeart/2005/8/layout/hierarchy1"/>
    <dgm:cxn modelId="{56B7EF89-0FEA-481C-906F-93974D05ECBB}" type="presParOf" srcId="{C0EB715C-9BF7-43DE-870D-979A47E03BAB}" destId="{CB5B8F5E-E528-47CB-B01B-CC7D5CB01F1E}" srcOrd="0" destOrd="0" presId="urn:microsoft.com/office/officeart/2005/8/layout/hierarchy1"/>
    <dgm:cxn modelId="{D29E33C8-906F-47EA-9C3C-A77D30C6E5C0}" type="presParOf" srcId="{CB5B8F5E-E528-47CB-B01B-CC7D5CB01F1E}" destId="{855F72FC-4B4D-4FAD-B667-6DA427A9725E}" srcOrd="0" destOrd="0" presId="urn:microsoft.com/office/officeart/2005/8/layout/hierarchy1"/>
    <dgm:cxn modelId="{98BBEB58-2B5F-4006-9223-E7416D2D4B91}" type="presParOf" srcId="{CB5B8F5E-E528-47CB-B01B-CC7D5CB01F1E}" destId="{B4043568-1C72-4993-9563-E7A573A96264}" srcOrd="1" destOrd="0" presId="urn:microsoft.com/office/officeart/2005/8/layout/hierarchy1"/>
    <dgm:cxn modelId="{F5B06FCA-EBC7-4821-896A-91F25F2C45F4}" type="presParOf" srcId="{C0EB715C-9BF7-43DE-870D-979A47E03BAB}" destId="{BB789619-FA2F-46D6-BE8C-98DFE547139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E108BC9-BD26-409B-92F7-6827025D9239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B74504-88CA-4CEF-935F-0DF90638E1BF}">
      <dgm:prSet phldrT="[Текст]" custT="1"/>
      <dgm:spPr>
        <a:solidFill>
          <a:schemeClr val="accent1">
            <a:lumMod val="75000"/>
          </a:schemeClr>
        </a:solidFill>
        <a:ln>
          <a:solidFill>
            <a:schemeClr val="accent4">
              <a:lumMod val="90000"/>
              <a:lumOff val="10000"/>
            </a:schemeClr>
          </a:solidFill>
        </a:ln>
      </dgm:spPr>
      <dgm:t>
        <a:bodyPr/>
        <a:lstStyle/>
        <a:p>
          <a:r>
            <a:rPr lang="ru-RU" sz="1200" b="1" dirty="0" err="1" smtClean="0">
              <a:solidFill>
                <a:schemeClr val="accent4">
                  <a:lumMod val="90000"/>
                  <a:lumOff val="10000"/>
                </a:schemeClr>
              </a:solidFill>
            </a:rPr>
            <a:t>План-фактный</a:t>
          </a:r>
          <a:r>
            <a:rPr lang="ru-RU" sz="1200" b="1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 анализ  исполнения объемов работ</a:t>
          </a:r>
          <a:endParaRPr lang="ru-RU" sz="1200" b="1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E6DF2374-AEA7-41E6-8445-CBD7FDBC42FA}" type="parTrans" cxnId="{48C7B0FD-E22B-43DF-BC8D-9035B5C1B382}">
      <dgm:prSet/>
      <dgm:spPr/>
      <dgm:t>
        <a:bodyPr/>
        <a:lstStyle/>
        <a:p>
          <a:endParaRPr lang="ru-RU" sz="1200"/>
        </a:p>
      </dgm:t>
    </dgm:pt>
    <dgm:pt modelId="{8188E62C-76AF-4AEF-8B7C-8969CCA00A18}" type="sibTrans" cxnId="{48C7B0FD-E22B-43DF-BC8D-9035B5C1B382}">
      <dgm:prSet/>
      <dgm:spPr>
        <a:ln w="28575">
          <a:solidFill>
            <a:schemeClr val="accent4">
              <a:lumMod val="90000"/>
              <a:lumOff val="10000"/>
            </a:schemeClr>
          </a:solidFill>
        </a:ln>
      </dgm:spPr>
      <dgm:t>
        <a:bodyPr/>
        <a:lstStyle/>
        <a:p>
          <a:endParaRPr lang="ru-RU" sz="1200"/>
        </a:p>
      </dgm:t>
    </dgm:pt>
    <dgm:pt modelId="{0AD5B2D4-6CE2-4A5F-9ED0-1CFB2BEDBB7D}">
      <dgm:prSet phldrT="[Текст]" custT="1"/>
      <dgm:spPr>
        <a:solidFill>
          <a:schemeClr val="accent1">
            <a:lumMod val="75000"/>
          </a:schemeClr>
        </a:solidFill>
        <a:ln>
          <a:solidFill>
            <a:schemeClr val="accent4">
              <a:lumMod val="90000"/>
              <a:lumOff val="10000"/>
            </a:schemeClr>
          </a:solidFill>
        </a:ln>
      </dgm:spPr>
      <dgm:t>
        <a:bodyPr/>
        <a:lstStyle/>
        <a:p>
          <a:r>
            <a:rPr lang="ru-RU" sz="1200" b="1" dirty="0" err="1" smtClean="0">
              <a:solidFill>
                <a:schemeClr val="accent4">
                  <a:lumMod val="90000"/>
                  <a:lumOff val="10000"/>
                </a:schemeClr>
              </a:solidFill>
            </a:rPr>
            <a:t>План-фактный</a:t>
          </a:r>
          <a:r>
            <a:rPr lang="ru-RU" sz="1200" b="1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 анализ материальных затрат на строительство</a:t>
          </a:r>
          <a:endParaRPr lang="ru-RU" sz="1200" b="1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753E4807-EE38-4546-B7DC-89AB15839FB2}" type="parTrans" cxnId="{966B0258-E424-47A0-A598-ECF767CEFC84}">
      <dgm:prSet/>
      <dgm:spPr/>
      <dgm:t>
        <a:bodyPr/>
        <a:lstStyle/>
        <a:p>
          <a:endParaRPr lang="ru-RU" sz="1200"/>
        </a:p>
      </dgm:t>
    </dgm:pt>
    <dgm:pt modelId="{FFD04608-095E-4C06-94FC-C47E015E0E47}" type="sibTrans" cxnId="{966B0258-E424-47A0-A598-ECF767CEFC84}">
      <dgm:prSet/>
      <dgm:spPr>
        <a:ln w="28575">
          <a:solidFill>
            <a:schemeClr val="accent4">
              <a:lumMod val="90000"/>
              <a:lumOff val="10000"/>
            </a:schemeClr>
          </a:solidFill>
        </a:ln>
      </dgm:spPr>
      <dgm:t>
        <a:bodyPr/>
        <a:lstStyle/>
        <a:p>
          <a:endParaRPr lang="ru-RU" sz="1200"/>
        </a:p>
      </dgm:t>
    </dgm:pt>
    <dgm:pt modelId="{F2F63B7B-F58D-4D29-AF0F-850FEC93A337}">
      <dgm:prSet phldrT="[Текст]" custT="1"/>
      <dgm:spPr>
        <a:solidFill>
          <a:schemeClr val="accent1">
            <a:lumMod val="75000"/>
          </a:schemeClr>
        </a:solidFill>
        <a:ln>
          <a:solidFill>
            <a:schemeClr val="accent4">
              <a:lumMod val="90000"/>
              <a:lumOff val="10000"/>
            </a:schemeClr>
          </a:solidFill>
        </a:ln>
      </dgm:spPr>
      <dgm:t>
        <a:bodyPr/>
        <a:lstStyle/>
        <a:p>
          <a:r>
            <a:rPr lang="ru-RU" sz="1200" b="1" dirty="0" err="1" smtClean="0">
              <a:solidFill>
                <a:schemeClr val="accent4">
                  <a:lumMod val="90000"/>
                  <a:lumOff val="10000"/>
                </a:schemeClr>
              </a:solidFill>
            </a:rPr>
            <a:t>План-фактный</a:t>
          </a:r>
          <a:r>
            <a:rPr lang="ru-RU" sz="1200" b="1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 анализ объемов использования ресурсов в разделе работ</a:t>
          </a:r>
          <a:endParaRPr lang="ru-RU" sz="1200" b="1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57AC0735-3F7A-47B8-A384-4840BB9F164D}" type="parTrans" cxnId="{CA150F0F-7134-4F39-BE8D-EC715C1A2054}">
      <dgm:prSet/>
      <dgm:spPr/>
      <dgm:t>
        <a:bodyPr/>
        <a:lstStyle/>
        <a:p>
          <a:endParaRPr lang="ru-RU" sz="1200"/>
        </a:p>
      </dgm:t>
    </dgm:pt>
    <dgm:pt modelId="{40E33BF2-8493-4D00-A80E-69CC0A6E6A70}" type="sibTrans" cxnId="{CA150F0F-7134-4F39-BE8D-EC715C1A2054}">
      <dgm:prSet/>
      <dgm:spPr/>
      <dgm:t>
        <a:bodyPr/>
        <a:lstStyle/>
        <a:p>
          <a:endParaRPr lang="ru-RU" sz="1200"/>
        </a:p>
      </dgm:t>
    </dgm:pt>
    <dgm:pt modelId="{CEA33713-4E54-4D9D-8767-690D6C577766}">
      <dgm:prSet phldrT="[Текст]" custT="1"/>
      <dgm:spPr>
        <a:solidFill>
          <a:schemeClr val="accent1">
            <a:lumMod val="75000"/>
          </a:schemeClr>
        </a:solidFill>
        <a:ln>
          <a:solidFill>
            <a:schemeClr val="accent4">
              <a:lumMod val="90000"/>
              <a:lumOff val="10000"/>
            </a:schemeClr>
          </a:solidFill>
        </a:ln>
      </dgm:spPr>
      <dgm:t>
        <a:bodyPr/>
        <a:lstStyle/>
        <a:p>
          <a:r>
            <a:rPr lang="ru-RU" sz="1200" b="1" dirty="0" err="1" smtClean="0">
              <a:solidFill>
                <a:schemeClr val="accent4">
                  <a:lumMod val="90000"/>
                  <a:lumOff val="10000"/>
                </a:schemeClr>
              </a:solidFill>
            </a:rPr>
            <a:t>План-фактный</a:t>
          </a:r>
          <a:r>
            <a:rPr lang="ru-RU" sz="1200" b="1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 анализ затрат на механизацию</a:t>
          </a:r>
          <a:endParaRPr lang="ru-RU" sz="1200" b="1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A0FCCEA8-413B-48A3-86C2-A81DBB5AA10E}" type="parTrans" cxnId="{9FC9A2E5-4793-4A26-9A56-E15E6A4ED637}">
      <dgm:prSet/>
      <dgm:spPr/>
      <dgm:t>
        <a:bodyPr/>
        <a:lstStyle/>
        <a:p>
          <a:endParaRPr lang="ru-RU" sz="1200"/>
        </a:p>
      </dgm:t>
    </dgm:pt>
    <dgm:pt modelId="{7F8E552E-7620-49A6-9920-9A6FF7D16B74}" type="sibTrans" cxnId="{9FC9A2E5-4793-4A26-9A56-E15E6A4ED637}">
      <dgm:prSet/>
      <dgm:spPr>
        <a:ln w="28575">
          <a:solidFill>
            <a:schemeClr val="accent4">
              <a:lumMod val="90000"/>
              <a:lumOff val="10000"/>
            </a:schemeClr>
          </a:solidFill>
        </a:ln>
      </dgm:spPr>
      <dgm:t>
        <a:bodyPr/>
        <a:lstStyle/>
        <a:p>
          <a:endParaRPr lang="ru-RU" sz="1200"/>
        </a:p>
      </dgm:t>
    </dgm:pt>
    <dgm:pt modelId="{F19B72CA-6F7B-427B-8AB7-CBEBDD414D0C}">
      <dgm:prSet phldrT="[Текст]" custT="1"/>
      <dgm:spPr>
        <a:solidFill>
          <a:schemeClr val="accent1">
            <a:lumMod val="75000"/>
          </a:schemeClr>
        </a:solidFill>
        <a:ln>
          <a:solidFill>
            <a:schemeClr val="accent4">
              <a:lumMod val="90000"/>
              <a:lumOff val="10000"/>
            </a:schemeClr>
          </a:solidFill>
        </a:ln>
      </dgm:spPr>
      <dgm:t>
        <a:bodyPr/>
        <a:lstStyle/>
        <a:p>
          <a:r>
            <a:rPr lang="ru-RU" sz="1200" b="1" dirty="0" err="1" smtClean="0">
              <a:solidFill>
                <a:schemeClr val="accent4">
                  <a:lumMod val="90000"/>
                  <a:lumOff val="10000"/>
                </a:schemeClr>
              </a:solidFill>
            </a:rPr>
            <a:t>План-фактный</a:t>
          </a:r>
          <a:r>
            <a:rPr lang="ru-RU" sz="1200" b="1" dirty="0" smtClean="0">
              <a:solidFill>
                <a:schemeClr val="accent4">
                  <a:lumMod val="90000"/>
                  <a:lumOff val="10000"/>
                </a:schemeClr>
              </a:solidFill>
            </a:rPr>
            <a:t> анализ затрат на оплату труда</a:t>
          </a:r>
          <a:endParaRPr lang="ru-RU" sz="1200" b="1" dirty="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9D981429-3C4D-42CF-B7A0-2449214BE892}" type="parTrans" cxnId="{D5A0B5DA-6F29-4582-99F1-B76EE023A461}">
      <dgm:prSet/>
      <dgm:spPr/>
      <dgm:t>
        <a:bodyPr/>
        <a:lstStyle/>
        <a:p>
          <a:endParaRPr lang="ru-RU" sz="1200"/>
        </a:p>
      </dgm:t>
    </dgm:pt>
    <dgm:pt modelId="{54CDD3C9-B21C-4DD8-96E6-1E09022AB07B}" type="sibTrans" cxnId="{D5A0B5DA-6F29-4582-99F1-B76EE023A461}">
      <dgm:prSet/>
      <dgm:spPr>
        <a:ln w="28575">
          <a:solidFill>
            <a:schemeClr val="accent4">
              <a:lumMod val="90000"/>
              <a:lumOff val="10000"/>
            </a:schemeClr>
          </a:solidFill>
        </a:ln>
      </dgm:spPr>
      <dgm:t>
        <a:bodyPr/>
        <a:lstStyle/>
        <a:p>
          <a:endParaRPr lang="ru-RU" sz="1200"/>
        </a:p>
      </dgm:t>
    </dgm:pt>
    <dgm:pt modelId="{D02BFC27-DAF0-43D5-A806-0677C04B34CF}" type="pres">
      <dgm:prSet presAssocID="{8E108BC9-BD26-409B-92F7-6827025D923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3D1589-ACD5-46DE-A2A0-0E98BA42F548}" type="pres">
      <dgm:prSet presAssocID="{96B74504-88CA-4CEF-935F-0DF90638E1BF}" presName="node" presStyleLbl="node1" presStyleIdx="0" presStyleCnt="5" custScaleX="115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D3C36-D9B4-4B95-89D6-0334BA8B3C73}" type="pres">
      <dgm:prSet presAssocID="{96B74504-88CA-4CEF-935F-0DF90638E1BF}" presName="spNode" presStyleCnt="0"/>
      <dgm:spPr/>
    </dgm:pt>
    <dgm:pt modelId="{89489151-7B34-4317-9DE9-B3D56DDCA961}" type="pres">
      <dgm:prSet presAssocID="{8188E62C-76AF-4AEF-8B7C-8969CCA00A18}" presName="sibTrans" presStyleLbl="sibTrans1D1" presStyleIdx="0" presStyleCnt="5"/>
      <dgm:spPr/>
      <dgm:t>
        <a:bodyPr/>
        <a:lstStyle/>
        <a:p>
          <a:endParaRPr lang="ru-RU"/>
        </a:p>
      </dgm:t>
    </dgm:pt>
    <dgm:pt modelId="{FC5BA5DF-A05C-4259-85ED-078C5CAE5E3A}" type="pres">
      <dgm:prSet presAssocID="{0AD5B2D4-6CE2-4A5F-9ED0-1CFB2BEDBB7D}" presName="node" presStyleLbl="node1" presStyleIdx="1" presStyleCnt="5" custScaleX="115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17009-9074-4867-8E80-35E13CA5FA21}" type="pres">
      <dgm:prSet presAssocID="{0AD5B2D4-6CE2-4A5F-9ED0-1CFB2BEDBB7D}" presName="spNode" presStyleCnt="0"/>
      <dgm:spPr/>
    </dgm:pt>
    <dgm:pt modelId="{238B4339-D82C-423C-9347-E0FB7D8F0E13}" type="pres">
      <dgm:prSet presAssocID="{FFD04608-095E-4C06-94FC-C47E015E0E47}" presName="sibTrans" presStyleLbl="sibTrans1D1" presStyleIdx="1" presStyleCnt="5"/>
      <dgm:spPr/>
      <dgm:t>
        <a:bodyPr/>
        <a:lstStyle/>
        <a:p>
          <a:endParaRPr lang="ru-RU"/>
        </a:p>
      </dgm:t>
    </dgm:pt>
    <dgm:pt modelId="{D946A778-D16F-460E-8097-62D6EDF7F510}" type="pres">
      <dgm:prSet presAssocID="{F2F63B7B-F58D-4D29-AF0F-850FEC93A337}" presName="node" presStyleLbl="node1" presStyleIdx="2" presStyleCnt="5" custScaleX="115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E58E3-7DCE-4229-9C45-0A11E4947EC4}" type="pres">
      <dgm:prSet presAssocID="{F2F63B7B-F58D-4D29-AF0F-850FEC93A337}" presName="spNode" presStyleCnt="0"/>
      <dgm:spPr/>
    </dgm:pt>
    <dgm:pt modelId="{7FA8BA34-9855-4BD7-A69D-B3B66E76C1C9}" type="pres">
      <dgm:prSet presAssocID="{40E33BF2-8493-4D00-A80E-69CC0A6E6A70}" presName="sibTrans" presStyleLbl="sibTrans1D1" presStyleIdx="2" presStyleCnt="5"/>
      <dgm:spPr/>
      <dgm:t>
        <a:bodyPr/>
        <a:lstStyle/>
        <a:p>
          <a:endParaRPr lang="ru-RU"/>
        </a:p>
      </dgm:t>
    </dgm:pt>
    <dgm:pt modelId="{A4E18970-EF1A-4B66-BDF9-9D4A418A9901}" type="pres">
      <dgm:prSet presAssocID="{CEA33713-4E54-4D9D-8767-690D6C577766}" presName="node" presStyleLbl="node1" presStyleIdx="3" presStyleCnt="5" custScaleX="115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5CB0D-18CF-43B6-A4F8-C0540C9A2377}" type="pres">
      <dgm:prSet presAssocID="{CEA33713-4E54-4D9D-8767-690D6C577766}" presName="spNode" presStyleCnt="0"/>
      <dgm:spPr/>
    </dgm:pt>
    <dgm:pt modelId="{71F1EA64-8624-449C-811E-5F6F75F058B9}" type="pres">
      <dgm:prSet presAssocID="{7F8E552E-7620-49A6-9920-9A6FF7D16B74}" presName="sibTrans" presStyleLbl="sibTrans1D1" presStyleIdx="3" presStyleCnt="5"/>
      <dgm:spPr/>
      <dgm:t>
        <a:bodyPr/>
        <a:lstStyle/>
        <a:p>
          <a:endParaRPr lang="ru-RU"/>
        </a:p>
      </dgm:t>
    </dgm:pt>
    <dgm:pt modelId="{63534F9A-5E90-4D76-848B-A53863874716}" type="pres">
      <dgm:prSet presAssocID="{F19B72CA-6F7B-427B-8AB7-CBEBDD414D0C}" presName="node" presStyleLbl="node1" presStyleIdx="4" presStyleCnt="5" custScaleX="115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A5D57-1A4F-4713-864A-84BCB2003EF6}" type="pres">
      <dgm:prSet presAssocID="{F19B72CA-6F7B-427B-8AB7-CBEBDD414D0C}" presName="spNode" presStyleCnt="0"/>
      <dgm:spPr/>
    </dgm:pt>
    <dgm:pt modelId="{B2B889C0-C51E-4E5F-951F-40F28F3AD901}" type="pres">
      <dgm:prSet presAssocID="{54CDD3C9-B21C-4DD8-96E6-1E09022AB07B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966B0258-E424-47A0-A598-ECF767CEFC84}" srcId="{8E108BC9-BD26-409B-92F7-6827025D9239}" destId="{0AD5B2D4-6CE2-4A5F-9ED0-1CFB2BEDBB7D}" srcOrd="1" destOrd="0" parTransId="{753E4807-EE38-4546-B7DC-89AB15839FB2}" sibTransId="{FFD04608-095E-4C06-94FC-C47E015E0E47}"/>
    <dgm:cxn modelId="{1D97ACE6-B722-4F06-BFC9-1C543A013EDD}" type="presOf" srcId="{FFD04608-095E-4C06-94FC-C47E015E0E47}" destId="{238B4339-D82C-423C-9347-E0FB7D8F0E13}" srcOrd="0" destOrd="0" presId="urn:microsoft.com/office/officeart/2005/8/layout/cycle6"/>
    <dgm:cxn modelId="{CA150F0F-7134-4F39-BE8D-EC715C1A2054}" srcId="{8E108BC9-BD26-409B-92F7-6827025D9239}" destId="{F2F63B7B-F58D-4D29-AF0F-850FEC93A337}" srcOrd="2" destOrd="0" parTransId="{57AC0735-3F7A-47B8-A384-4840BB9F164D}" sibTransId="{40E33BF2-8493-4D00-A80E-69CC0A6E6A70}"/>
    <dgm:cxn modelId="{29BBEBB6-2923-4AC7-B499-9477ABC061D3}" type="presOf" srcId="{8E108BC9-BD26-409B-92F7-6827025D9239}" destId="{D02BFC27-DAF0-43D5-A806-0677C04B34CF}" srcOrd="0" destOrd="0" presId="urn:microsoft.com/office/officeart/2005/8/layout/cycle6"/>
    <dgm:cxn modelId="{9A618551-8F70-49F6-B892-90CC5B968E5E}" type="presOf" srcId="{0AD5B2D4-6CE2-4A5F-9ED0-1CFB2BEDBB7D}" destId="{FC5BA5DF-A05C-4259-85ED-078C5CAE5E3A}" srcOrd="0" destOrd="0" presId="urn:microsoft.com/office/officeart/2005/8/layout/cycle6"/>
    <dgm:cxn modelId="{B920F121-9E30-40C3-B881-BD512F36329E}" type="presOf" srcId="{40E33BF2-8493-4D00-A80E-69CC0A6E6A70}" destId="{7FA8BA34-9855-4BD7-A69D-B3B66E76C1C9}" srcOrd="0" destOrd="0" presId="urn:microsoft.com/office/officeart/2005/8/layout/cycle6"/>
    <dgm:cxn modelId="{9376C675-E480-4CAB-A776-C7ED1FDB4FD9}" type="presOf" srcId="{F19B72CA-6F7B-427B-8AB7-CBEBDD414D0C}" destId="{63534F9A-5E90-4D76-848B-A53863874716}" srcOrd="0" destOrd="0" presId="urn:microsoft.com/office/officeart/2005/8/layout/cycle6"/>
    <dgm:cxn modelId="{BF2BB262-73B1-47CF-9F1D-3B1501BFF808}" type="presOf" srcId="{8188E62C-76AF-4AEF-8B7C-8969CCA00A18}" destId="{89489151-7B34-4317-9DE9-B3D56DDCA961}" srcOrd="0" destOrd="0" presId="urn:microsoft.com/office/officeart/2005/8/layout/cycle6"/>
    <dgm:cxn modelId="{692B616E-DF65-4BB6-B9A1-C6D928032654}" type="presOf" srcId="{54CDD3C9-B21C-4DD8-96E6-1E09022AB07B}" destId="{B2B889C0-C51E-4E5F-951F-40F28F3AD901}" srcOrd="0" destOrd="0" presId="urn:microsoft.com/office/officeart/2005/8/layout/cycle6"/>
    <dgm:cxn modelId="{AA7FA1A9-2152-41CF-9851-5BDFCFFE17D0}" type="presOf" srcId="{7F8E552E-7620-49A6-9920-9A6FF7D16B74}" destId="{71F1EA64-8624-449C-811E-5F6F75F058B9}" srcOrd="0" destOrd="0" presId="urn:microsoft.com/office/officeart/2005/8/layout/cycle6"/>
    <dgm:cxn modelId="{48C7B0FD-E22B-43DF-BC8D-9035B5C1B382}" srcId="{8E108BC9-BD26-409B-92F7-6827025D9239}" destId="{96B74504-88CA-4CEF-935F-0DF90638E1BF}" srcOrd="0" destOrd="0" parTransId="{E6DF2374-AEA7-41E6-8445-CBD7FDBC42FA}" sibTransId="{8188E62C-76AF-4AEF-8B7C-8969CCA00A18}"/>
    <dgm:cxn modelId="{143CE673-ED25-4671-A740-F1A3768AE3FE}" type="presOf" srcId="{F2F63B7B-F58D-4D29-AF0F-850FEC93A337}" destId="{D946A778-D16F-460E-8097-62D6EDF7F510}" srcOrd="0" destOrd="0" presId="urn:microsoft.com/office/officeart/2005/8/layout/cycle6"/>
    <dgm:cxn modelId="{6A53D4CC-6C03-4107-8B50-CA4B60D3AA50}" type="presOf" srcId="{96B74504-88CA-4CEF-935F-0DF90638E1BF}" destId="{813D1589-ACD5-46DE-A2A0-0E98BA42F548}" srcOrd="0" destOrd="0" presId="urn:microsoft.com/office/officeart/2005/8/layout/cycle6"/>
    <dgm:cxn modelId="{D5A0B5DA-6F29-4582-99F1-B76EE023A461}" srcId="{8E108BC9-BD26-409B-92F7-6827025D9239}" destId="{F19B72CA-6F7B-427B-8AB7-CBEBDD414D0C}" srcOrd="4" destOrd="0" parTransId="{9D981429-3C4D-42CF-B7A0-2449214BE892}" sibTransId="{54CDD3C9-B21C-4DD8-96E6-1E09022AB07B}"/>
    <dgm:cxn modelId="{9FC9A2E5-4793-4A26-9A56-E15E6A4ED637}" srcId="{8E108BC9-BD26-409B-92F7-6827025D9239}" destId="{CEA33713-4E54-4D9D-8767-690D6C577766}" srcOrd="3" destOrd="0" parTransId="{A0FCCEA8-413B-48A3-86C2-A81DBB5AA10E}" sibTransId="{7F8E552E-7620-49A6-9920-9A6FF7D16B74}"/>
    <dgm:cxn modelId="{439A0CC9-DB34-4382-8328-7A2115EF91FD}" type="presOf" srcId="{CEA33713-4E54-4D9D-8767-690D6C577766}" destId="{A4E18970-EF1A-4B66-BDF9-9D4A418A9901}" srcOrd="0" destOrd="0" presId="urn:microsoft.com/office/officeart/2005/8/layout/cycle6"/>
    <dgm:cxn modelId="{69161061-C4CF-4369-ADB4-FB90650C13B4}" type="presParOf" srcId="{D02BFC27-DAF0-43D5-A806-0677C04B34CF}" destId="{813D1589-ACD5-46DE-A2A0-0E98BA42F548}" srcOrd="0" destOrd="0" presId="urn:microsoft.com/office/officeart/2005/8/layout/cycle6"/>
    <dgm:cxn modelId="{29FB46C5-151F-4BA9-AA42-46907AE927E4}" type="presParOf" srcId="{D02BFC27-DAF0-43D5-A806-0677C04B34CF}" destId="{25BD3C36-D9B4-4B95-89D6-0334BA8B3C73}" srcOrd="1" destOrd="0" presId="urn:microsoft.com/office/officeart/2005/8/layout/cycle6"/>
    <dgm:cxn modelId="{92297792-91BB-4E0E-B53B-DA02F18224E8}" type="presParOf" srcId="{D02BFC27-DAF0-43D5-A806-0677C04B34CF}" destId="{89489151-7B34-4317-9DE9-B3D56DDCA961}" srcOrd="2" destOrd="0" presId="urn:microsoft.com/office/officeart/2005/8/layout/cycle6"/>
    <dgm:cxn modelId="{8E1C2FFD-7C4B-4E13-A25C-8DB832BF2F26}" type="presParOf" srcId="{D02BFC27-DAF0-43D5-A806-0677C04B34CF}" destId="{FC5BA5DF-A05C-4259-85ED-078C5CAE5E3A}" srcOrd="3" destOrd="0" presId="urn:microsoft.com/office/officeart/2005/8/layout/cycle6"/>
    <dgm:cxn modelId="{8E8540F0-E195-4A66-99B4-DEA685B7CA0D}" type="presParOf" srcId="{D02BFC27-DAF0-43D5-A806-0677C04B34CF}" destId="{D1C17009-9074-4867-8E80-35E13CA5FA21}" srcOrd="4" destOrd="0" presId="urn:microsoft.com/office/officeart/2005/8/layout/cycle6"/>
    <dgm:cxn modelId="{3E11E42F-BA92-4B79-882D-8FD472C64D12}" type="presParOf" srcId="{D02BFC27-DAF0-43D5-A806-0677C04B34CF}" destId="{238B4339-D82C-423C-9347-E0FB7D8F0E13}" srcOrd="5" destOrd="0" presId="urn:microsoft.com/office/officeart/2005/8/layout/cycle6"/>
    <dgm:cxn modelId="{C30EE5D8-CFDF-4C43-97CA-02D633AB473E}" type="presParOf" srcId="{D02BFC27-DAF0-43D5-A806-0677C04B34CF}" destId="{D946A778-D16F-460E-8097-62D6EDF7F510}" srcOrd="6" destOrd="0" presId="urn:microsoft.com/office/officeart/2005/8/layout/cycle6"/>
    <dgm:cxn modelId="{406B8AA7-C035-44A3-ACBC-C7D7D3DE1CEE}" type="presParOf" srcId="{D02BFC27-DAF0-43D5-A806-0677C04B34CF}" destId="{6CEE58E3-7DCE-4229-9C45-0A11E4947EC4}" srcOrd="7" destOrd="0" presId="urn:microsoft.com/office/officeart/2005/8/layout/cycle6"/>
    <dgm:cxn modelId="{1D9E3F03-DCA3-45DE-A386-6DED3121F6B8}" type="presParOf" srcId="{D02BFC27-DAF0-43D5-A806-0677C04B34CF}" destId="{7FA8BA34-9855-4BD7-A69D-B3B66E76C1C9}" srcOrd="8" destOrd="0" presId="urn:microsoft.com/office/officeart/2005/8/layout/cycle6"/>
    <dgm:cxn modelId="{A3804D7A-0DFB-4D4E-97F1-034BFB637109}" type="presParOf" srcId="{D02BFC27-DAF0-43D5-A806-0677C04B34CF}" destId="{A4E18970-EF1A-4B66-BDF9-9D4A418A9901}" srcOrd="9" destOrd="0" presId="urn:microsoft.com/office/officeart/2005/8/layout/cycle6"/>
    <dgm:cxn modelId="{C4D86D5E-10E3-4750-8329-E9010A6CF3A8}" type="presParOf" srcId="{D02BFC27-DAF0-43D5-A806-0677C04B34CF}" destId="{4085CB0D-18CF-43B6-A4F8-C0540C9A2377}" srcOrd="10" destOrd="0" presId="urn:microsoft.com/office/officeart/2005/8/layout/cycle6"/>
    <dgm:cxn modelId="{E2E1E5E4-9B46-4C02-909A-76F76548B5A8}" type="presParOf" srcId="{D02BFC27-DAF0-43D5-A806-0677C04B34CF}" destId="{71F1EA64-8624-449C-811E-5F6F75F058B9}" srcOrd="11" destOrd="0" presId="urn:microsoft.com/office/officeart/2005/8/layout/cycle6"/>
    <dgm:cxn modelId="{95566F09-8C72-440F-8612-08C05F07354D}" type="presParOf" srcId="{D02BFC27-DAF0-43D5-A806-0677C04B34CF}" destId="{63534F9A-5E90-4D76-848B-A53863874716}" srcOrd="12" destOrd="0" presId="urn:microsoft.com/office/officeart/2005/8/layout/cycle6"/>
    <dgm:cxn modelId="{9625F912-7B5B-44B9-B919-06AC27527E65}" type="presParOf" srcId="{D02BFC27-DAF0-43D5-A806-0677C04B34CF}" destId="{231A5D57-1A4F-4713-864A-84BCB2003EF6}" srcOrd="13" destOrd="0" presId="urn:microsoft.com/office/officeart/2005/8/layout/cycle6"/>
    <dgm:cxn modelId="{3B4EA2B2-8489-471A-AC51-B4BD1A868DAD}" type="presParOf" srcId="{D02BFC27-DAF0-43D5-A806-0677C04B34CF}" destId="{B2B889C0-C51E-4E5F-951F-40F28F3AD90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52E3A1C-4881-4AAA-A433-F9C3CCEA24B9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</dgm:pt>
    <dgm:pt modelId="{3A62B94B-1A65-406A-B3A0-15361E060BF1}">
      <dgm:prSet phldrT="[Текст]" custT="1"/>
      <dgm:spPr>
        <a:solidFill>
          <a:srgbClr val="FF9900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Своевременное выявление причин несоответствия планируемого и фактического объема</a:t>
          </a:r>
          <a:endParaRPr lang="ru-RU" sz="1400" b="1" dirty="0">
            <a:solidFill>
              <a:schemeClr val="tx1"/>
            </a:solidFill>
          </a:endParaRPr>
        </a:p>
      </dgm:t>
    </dgm:pt>
    <dgm:pt modelId="{C120CDB6-BE1F-4B0B-9092-5BA0AA635F8A}" type="parTrans" cxnId="{15838911-242B-4ED9-8478-295238342A4B}">
      <dgm:prSet/>
      <dgm:spPr/>
      <dgm:t>
        <a:bodyPr/>
        <a:lstStyle/>
        <a:p>
          <a:endParaRPr lang="ru-RU" sz="140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92A5F4E2-E686-4A37-8AB2-5EA64164026D}" type="sibTrans" cxnId="{15838911-242B-4ED9-8478-295238342A4B}">
      <dgm:prSet/>
      <dgm:spPr/>
      <dgm:t>
        <a:bodyPr/>
        <a:lstStyle/>
        <a:p>
          <a:endParaRPr lang="ru-RU" sz="140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7B88F5C5-7EE9-4997-88D8-70E8EE781571}">
      <dgm:prSet phldrT="[Текст]" custT="1"/>
      <dgm:spPr>
        <a:solidFill>
          <a:srgbClr val="FF9900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Выявление отклонений по отдельным видам ресурсов (механизмы, материалы, оплата труда)</a:t>
          </a:r>
          <a:endParaRPr lang="ru-RU" sz="1400" b="1" dirty="0">
            <a:solidFill>
              <a:schemeClr val="tx1"/>
            </a:solidFill>
          </a:endParaRPr>
        </a:p>
      </dgm:t>
    </dgm:pt>
    <dgm:pt modelId="{3EF802B7-DF04-4A03-A2C9-17377EC14C55}" type="parTrans" cxnId="{3DFDD14F-2C0F-4CEB-B457-937DDF1FDC28}">
      <dgm:prSet/>
      <dgm:spPr/>
      <dgm:t>
        <a:bodyPr/>
        <a:lstStyle/>
        <a:p>
          <a:endParaRPr lang="ru-RU" sz="140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C0889729-DCDF-4397-9138-F3F8B297B477}" type="sibTrans" cxnId="{3DFDD14F-2C0F-4CEB-B457-937DDF1FDC28}">
      <dgm:prSet/>
      <dgm:spPr/>
      <dgm:t>
        <a:bodyPr/>
        <a:lstStyle/>
        <a:p>
          <a:endParaRPr lang="ru-RU" sz="140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BB4690EE-2A15-4D5B-AF55-9B2EAB77E469}">
      <dgm:prSet phldrT="[Текст]" custT="1"/>
      <dgm:spPr>
        <a:solidFill>
          <a:srgbClr val="FF9900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Ежемесячный контроль показателей</a:t>
          </a:r>
          <a:endParaRPr lang="ru-RU" sz="1400" b="1" dirty="0">
            <a:solidFill>
              <a:schemeClr val="tx1"/>
            </a:solidFill>
          </a:endParaRPr>
        </a:p>
      </dgm:t>
    </dgm:pt>
    <dgm:pt modelId="{363F7E80-C8BD-44E7-942A-BB4C0C697CFF}" type="parTrans" cxnId="{5ADA06EC-0BE8-4E44-A61E-4F0B714711F7}">
      <dgm:prSet/>
      <dgm:spPr/>
      <dgm:t>
        <a:bodyPr/>
        <a:lstStyle/>
        <a:p>
          <a:endParaRPr lang="ru-RU" sz="140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5254F29A-ADF8-4442-A337-AEFE39FCD84A}" type="sibTrans" cxnId="{5ADA06EC-0BE8-4E44-A61E-4F0B714711F7}">
      <dgm:prSet/>
      <dgm:spPr/>
      <dgm:t>
        <a:bodyPr/>
        <a:lstStyle/>
        <a:p>
          <a:endParaRPr lang="ru-RU" sz="1400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5910283E-DFAB-4A4F-9BF3-D5B809727FD5}" type="pres">
      <dgm:prSet presAssocID="{252E3A1C-4881-4AAA-A433-F9C3CCEA24B9}" presName="Name0" presStyleCnt="0">
        <dgm:presLayoutVars>
          <dgm:dir/>
          <dgm:animLvl val="lvl"/>
          <dgm:resizeHandles val="exact"/>
        </dgm:presLayoutVars>
      </dgm:prSet>
      <dgm:spPr/>
    </dgm:pt>
    <dgm:pt modelId="{78390552-362F-4ECE-A804-DD08D653494B}" type="pres">
      <dgm:prSet presAssocID="{3A62B94B-1A65-406A-B3A0-15361E060BF1}" presName="linNode" presStyleCnt="0"/>
      <dgm:spPr/>
    </dgm:pt>
    <dgm:pt modelId="{15AA18B6-6109-444B-A628-78078DEF269D}" type="pres">
      <dgm:prSet presAssocID="{3A62B94B-1A65-406A-B3A0-15361E060BF1}" presName="parentText" presStyleLbl="node1" presStyleIdx="0" presStyleCnt="3" custScaleX="244676" custScaleY="2000000" custLinFactNeighborX="7375" custLinFactNeighborY="21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86423-663F-4D7C-96A9-FDD23B166DAB}" type="pres">
      <dgm:prSet presAssocID="{92A5F4E2-E686-4A37-8AB2-5EA64164026D}" presName="sp" presStyleCnt="0"/>
      <dgm:spPr/>
    </dgm:pt>
    <dgm:pt modelId="{83FDA8B4-4DB8-4C04-B8AC-B52D7FCBBE69}" type="pres">
      <dgm:prSet presAssocID="{7B88F5C5-7EE9-4997-88D8-70E8EE781571}" presName="linNode" presStyleCnt="0"/>
      <dgm:spPr/>
    </dgm:pt>
    <dgm:pt modelId="{29D54FB2-5453-4F92-A4D9-AAAB5126564A}" type="pres">
      <dgm:prSet presAssocID="{7B88F5C5-7EE9-4997-88D8-70E8EE781571}" presName="parentText" presStyleLbl="node1" presStyleIdx="1" presStyleCnt="3" custScaleX="244676" custScaleY="2000000" custLinFactNeighborX="7375" custLinFactNeighborY="11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243DA-EE99-47E2-B94B-7F5D3444189C}" type="pres">
      <dgm:prSet presAssocID="{C0889729-DCDF-4397-9138-F3F8B297B477}" presName="sp" presStyleCnt="0"/>
      <dgm:spPr/>
    </dgm:pt>
    <dgm:pt modelId="{1E27A91C-7C37-48E7-B738-4EE38D79855F}" type="pres">
      <dgm:prSet presAssocID="{BB4690EE-2A15-4D5B-AF55-9B2EAB77E469}" presName="linNode" presStyleCnt="0"/>
      <dgm:spPr/>
    </dgm:pt>
    <dgm:pt modelId="{AA790710-B1C4-434A-9DB7-75BB57665ACF}" type="pres">
      <dgm:prSet presAssocID="{BB4690EE-2A15-4D5B-AF55-9B2EAB77E469}" presName="parentText" presStyleLbl="node1" presStyleIdx="2" presStyleCnt="3" custScaleX="244676" custScaleY="2000000" custLinFactNeighborX="7375" custLinFactNeighborY="11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7584A8-5B2E-4698-ABC4-9033EC4952C2}" type="presOf" srcId="{BB4690EE-2A15-4D5B-AF55-9B2EAB77E469}" destId="{AA790710-B1C4-434A-9DB7-75BB57665ACF}" srcOrd="0" destOrd="0" presId="urn:microsoft.com/office/officeart/2005/8/layout/vList5"/>
    <dgm:cxn modelId="{15838911-242B-4ED9-8478-295238342A4B}" srcId="{252E3A1C-4881-4AAA-A433-F9C3CCEA24B9}" destId="{3A62B94B-1A65-406A-B3A0-15361E060BF1}" srcOrd="0" destOrd="0" parTransId="{C120CDB6-BE1F-4B0B-9092-5BA0AA635F8A}" sibTransId="{92A5F4E2-E686-4A37-8AB2-5EA64164026D}"/>
    <dgm:cxn modelId="{3DFDD14F-2C0F-4CEB-B457-937DDF1FDC28}" srcId="{252E3A1C-4881-4AAA-A433-F9C3CCEA24B9}" destId="{7B88F5C5-7EE9-4997-88D8-70E8EE781571}" srcOrd="1" destOrd="0" parTransId="{3EF802B7-DF04-4A03-A2C9-17377EC14C55}" sibTransId="{C0889729-DCDF-4397-9138-F3F8B297B477}"/>
    <dgm:cxn modelId="{BC6AE5BB-2114-428E-B172-D1DABD634180}" type="presOf" srcId="{3A62B94B-1A65-406A-B3A0-15361E060BF1}" destId="{15AA18B6-6109-444B-A628-78078DEF269D}" srcOrd="0" destOrd="0" presId="urn:microsoft.com/office/officeart/2005/8/layout/vList5"/>
    <dgm:cxn modelId="{758F4B72-1B19-4F58-B033-3CE76D87CE2E}" type="presOf" srcId="{7B88F5C5-7EE9-4997-88D8-70E8EE781571}" destId="{29D54FB2-5453-4F92-A4D9-AAAB5126564A}" srcOrd="0" destOrd="0" presId="urn:microsoft.com/office/officeart/2005/8/layout/vList5"/>
    <dgm:cxn modelId="{5ADA06EC-0BE8-4E44-A61E-4F0B714711F7}" srcId="{252E3A1C-4881-4AAA-A433-F9C3CCEA24B9}" destId="{BB4690EE-2A15-4D5B-AF55-9B2EAB77E469}" srcOrd="2" destOrd="0" parTransId="{363F7E80-C8BD-44E7-942A-BB4C0C697CFF}" sibTransId="{5254F29A-ADF8-4442-A337-AEFE39FCD84A}"/>
    <dgm:cxn modelId="{32FCA995-5CDB-4838-93F2-DA679E17D6CA}" type="presOf" srcId="{252E3A1C-4881-4AAA-A433-F9C3CCEA24B9}" destId="{5910283E-DFAB-4A4F-9BF3-D5B809727FD5}" srcOrd="0" destOrd="0" presId="urn:microsoft.com/office/officeart/2005/8/layout/vList5"/>
    <dgm:cxn modelId="{19D9A2CB-4A84-4F70-8493-DA4C9B0EC11C}" type="presParOf" srcId="{5910283E-DFAB-4A4F-9BF3-D5B809727FD5}" destId="{78390552-362F-4ECE-A804-DD08D653494B}" srcOrd="0" destOrd="0" presId="urn:microsoft.com/office/officeart/2005/8/layout/vList5"/>
    <dgm:cxn modelId="{208CFAA8-C6AB-4643-A8B5-643090255144}" type="presParOf" srcId="{78390552-362F-4ECE-A804-DD08D653494B}" destId="{15AA18B6-6109-444B-A628-78078DEF269D}" srcOrd="0" destOrd="0" presId="urn:microsoft.com/office/officeart/2005/8/layout/vList5"/>
    <dgm:cxn modelId="{79C14450-3431-4543-9712-BEA9DC0F88DD}" type="presParOf" srcId="{5910283E-DFAB-4A4F-9BF3-D5B809727FD5}" destId="{A8886423-663F-4D7C-96A9-FDD23B166DAB}" srcOrd="1" destOrd="0" presId="urn:microsoft.com/office/officeart/2005/8/layout/vList5"/>
    <dgm:cxn modelId="{AD998F68-1980-46E9-A992-587E654EA14C}" type="presParOf" srcId="{5910283E-DFAB-4A4F-9BF3-D5B809727FD5}" destId="{83FDA8B4-4DB8-4C04-B8AC-B52D7FCBBE69}" srcOrd="2" destOrd="0" presId="urn:microsoft.com/office/officeart/2005/8/layout/vList5"/>
    <dgm:cxn modelId="{B659B64F-F641-4DF8-98B8-D948C2A05C23}" type="presParOf" srcId="{83FDA8B4-4DB8-4C04-B8AC-B52D7FCBBE69}" destId="{29D54FB2-5453-4F92-A4D9-AAAB5126564A}" srcOrd="0" destOrd="0" presId="urn:microsoft.com/office/officeart/2005/8/layout/vList5"/>
    <dgm:cxn modelId="{2EEDF3A2-561B-4817-9709-EA09C2B9F07E}" type="presParOf" srcId="{5910283E-DFAB-4A4F-9BF3-D5B809727FD5}" destId="{601243DA-EE99-47E2-B94B-7F5D3444189C}" srcOrd="3" destOrd="0" presId="urn:microsoft.com/office/officeart/2005/8/layout/vList5"/>
    <dgm:cxn modelId="{927646DC-2676-4FD3-AD51-55FF904B48F5}" type="presParOf" srcId="{5910283E-DFAB-4A4F-9BF3-D5B809727FD5}" destId="{1E27A91C-7C37-48E7-B738-4EE38D79855F}" srcOrd="4" destOrd="0" presId="urn:microsoft.com/office/officeart/2005/8/layout/vList5"/>
    <dgm:cxn modelId="{CC240576-6C06-4CA6-B8F4-0AC371918868}" type="presParOf" srcId="{1E27A91C-7C37-48E7-B738-4EE38D79855F}" destId="{AA790710-B1C4-434A-9DB7-75BB57665ACF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DC2B82-D57D-45D5-A9E0-3DBEDA647B37}" type="doc">
      <dgm:prSet loTypeId="urn:microsoft.com/office/officeart/2005/8/layout/vList4#1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61A70D8-3E7E-473E-B23D-B0FB1F4D5D75}">
      <dgm:prSet phldrT="[Текст]"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endParaRPr lang="ru-RU" sz="1400" b="1" baseline="0" dirty="0" smtClean="0">
            <a:solidFill>
              <a:schemeClr val="tx1"/>
            </a:solidFill>
          </a:endParaRPr>
        </a:p>
        <a:p>
          <a:r>
            <a:rPr lang="ru-RU" sz="1400" b="1" baseline="0" dirty="0" smtClean="0">
              <a:solidFill>
                <a:schemeClr val="tx1"/>
              </a:solidFill>
            </a:rPr>
            <a:t>планирование и учет выполнения СМР</a:t>
          </a:r>
        </a:p>
        <a:p>
          <a:endParaRPr lang="ru-RU" sz="1400" b="1" baseline="0" dirty="0" smtClean="0">
            <a:solidFill>
              <a:schemeClr val="tx1"/>
            </a:solidFill>
          </a:endParaRPr>
        </a:p>
      </dgm:t>
    </dgm:pt>
    <dgm:pt modelId="{4DF030D0-0B32-4F50-B6F1-C564BA4295FD}" type="parTrans" cxnId="{ED9B2D14-C1BE-4627-BEB9-CF9A50CB3175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18AB431D-446F-449C-83D6-8390788B29EE}" type="sibTrans" cxnId="{ED9B2D14-C1BE-4627-BEB9-CF9A50CB3175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535332AE-5997-407B-A57E-B34F34B2E1FD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400" b="1" baseline="0" dirty="0" smtClean="0">
              <a:solidFill>
                <a:schemeClr val="tx1"/>
              </a:solidFill>
            </a:rPr>
            <a:t>учет затрат организации на выполнение строительных работ в разрезе объектов строительства</a:t>
          </a:r>
        </a:p>
      </dgm:t>
    </dgm:pt>
    <dgm:pt modelId="{03F8E038-1760-4F1A-A412-28B2896C4746}" type="parTrans" cxnId="{04095648-5505-4BA5-825D-F6930F0104BB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08821084-8EF7-48D8-9B19-3E2139FD0345}" type="sibTrans" cxnId="{04095648-5505-4BA5-825D-F6930F0104BB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7C9298C7-BAF8-47DB-8C55-F44393191529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400" b="1" baseline="0" dirty="0" smtClean="0">
              <a:solidFill>
                <a:schemeClr val="tx1"/>
              </a:solidFill>
            </a:rPr>
            <a:t>оплата труда и учет отработанного времени</a:t>
          </a:r>
        </a:p>
      </dgm:t>
    </dgm:pt>
    <dgm:pt modelId="{D5610041-E88F-4460-BA20-B47F633AD79A}" type="parTrans" cxnId="{D0BE59AC-8E35-47FC-88ED-4C97A7F5D94E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DD237A2C-8A0C-4422-B47D-76674CCE4691}" type="sibTrans" cxnId="{D0BE59AC-8E35-47FC-88ED-4C97A7F5D94E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34730766-CAD2-44FC-8484-3E42B37FE393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400" b="1" baseline="0" smtClean="0">
              <a:solidFill>
                <a:schemeClr val="tx1"/>
              </a:solidFill>
            </a:rPr>
            <a:t>материальный учет</a:t>
          </a:r>
          <a:endParaRPr lang="ru-RU" sz="1400" b="1" baseline="0" dirty="0" smtClean="0">
            <a:solidFill>
              <a:schemeClr val="tx1"/>
            </a:solidFill>
          </a:endParaRPr>
        </a:p>
      </dgm:t>
    </dgm:pt>
    <dgm:pt modelId="{B8F2D2DD-524C-4BD2-910A-54855A8BFFE2}" type="parTrans" cxnId="{C8012B4A-F5DA-4AE2-9A49-3963420FEFAE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81E64BF5-E7D6-4F52-8E68-BC5653F04E8C}" type="sibTrans" cxnId="{C8012B4A-F5DA-4AE2-9A49-3963420FEFAE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B60C5BCF-1336-44B4-9923-92A8A4577884}">
      <dgm:prSet custT="1"/>
      <dgm:spPr>
        <a:solidFill>
          <a:srgbClr val="FFCCCC"/>
        </a:solidFill>
      </dgm:spPr>
      <dgm:t>
        <a:bodyPr/>
        <a:lstStyle/>
        <a:p>
          <a:r>
            <a:rPr lang="ru-RU" sz="1400" b="1" baseline="0" smtClean="0">
              <a:solidFill>
                <a:schemeClr val="tx1"/>
              </a:solidFill>
            </a:rPr>
            <a:t>учет финансирования, использования средств источников финансирования</a:t>
          </a:r>
          <a:endParaRPr lang="ru-RU" sz="1400" b="1" dirty="0">
            <a:solidFill>
              <a:schemeClr val="tx1"/>
            </a:solidFill>
          </a:endParaRPr>
        </a:p>
      </dgm:t>
    </dgm:pt>
    <dgm:pt modelId="{708CB38A-00C2-4496-A9C3-36996A1AAAB8}" type="parTrans" cxnId="{ADE00E39-EE42-4760-A52E-B669B5E32F21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BBF10417-1939-498C-970E-9DD33DD9BC69}" type="sibTrans" cxnId="{ADE00E39-EE42-4760-A52E-B669B5E32F21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931ED8C8-D6CE-472D-BA94-197FD792518E}">
      <dgm:prSet custT="1"/>
      <dgm:spPr>
        <a:solidFill>
          <a:srgbClr val="FFD5D5"/>
        </a:solidFill>
      </dgm:spPr>
      <dgm:t>
        <a:bodyPr/>
        <a:lstStyle/>
        <a:p>
          <a:r>
            <a:rPr lang="ru-RU" sz="1400" b="1" baseline="0" dirty="0" smtClean="0">
              <a:solidFill>
                <a:schemeClr val="tx1"/>
              </a:solidFill>
            </a:rPr>
            <a:t>расчет себестоимости СМР, в том числе с возможностью расчета себестоимости в разрезе подразделений, участвующих в их выполнении. Учет незавершенного производства СМР</a:t>
          </a:r>
          <a:endParaRPr lang="ru-RU" sz="1400" b="1" dirty="0">
            <a:solidFill>
              <a:schemeClr val="tx1"/>
            </a:solidFill>
          </a:endParaRPr>
        </a:p>
      </dgm:t>
    </dgm:pt>
    <dgm:pt modelId="{89C325B7-9359-4368-95DE-ABF35967D5EE}" type="parTrans" cxnId="{C3DCBC9A-AFCB-4A60-AF54-5E437A2CE8F4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57A9B398-2065-4920-8193-2442905C5976}" type="sibTrans" cxnId="{C3DCBC9A-AFCB-4A60-AF54-5E437A2CE8F4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E2EB05BD-4CFF-45E2-89D1-DE334E116378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400" b="1" baseline="0" smtClean="0">
              <a:solidFill>
                <a:schemeClr val="tx1"/>
              </a:solidFill>
            </a:rPr>
            <a:t>учет механизации СМР</a:t>
          </a:r>
          <a:endParaRPr lang="ru-RU" sz="1400" b="1" dirty="0">
            <a:solidFill>
              <a:schemeClr val="tx1"/>
            </a:solidFill>
          </a:endParaRPr>
        </a:p>
      </dgm:t>
    </dgm:pt>
    <dgm:pt modelId="{1DE02DEF-8119-4B00-AD77-833F1C988B80}" type="parTrans" cxnId="{01C1E651-F52D-48DC-96DE-A06288106BE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BE9852C-0034-4CDB-98CC-8069B95AEEE3}" type="sibTrans" cxnId="{01C1E651-F52D-48DC-96DE-A06288106BE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3E2CA7C-0EE7-43DD-91E6-F483E05755A1}" type="pres">
      <dgm:prSet presAssocID="{30DC2B82-D57D-45D5-A9E0-3DBEDA647B3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39E817-5ACA-455C-A6FD-7FFC49C7B047}" type="pres">
      <dgm:prSet presAssocID="{061A70D8-3E7E-473E-B23D-B0FB1F4D5D75}" presName="comp" presStyleCnt="0"/>
      <dgm:spPr/>
      <dgm:t>
        <a:bodyPr/>
        <a:lstStyle/>
        <a:p>
          <a:endParaRPr lang="ru-RU"/>
        </a:p>
      </dgm:t>
    </dgm:pt>
    <dgm:pt modelId="{FB42EC11-DD10-4667-9D63-7F736E2B40CD}" type="pres">
      <dgm:prSet presAssocID="{061A70D8-3E7E-473E-B23D-B0FB1F4D5D75}" presName="box" presStyleLbl="node1" presStyleIdx="0" presStyleCnt="7" custLinFactNeighborX="103" custLinFactNeighborY="-4285"/>
      <dgm:spPr/>
      <dgm:t>
        <a:bodyPr/>
        <a:lstStyle/>
        <a:p>
          <a:endParaRPr lang="ru-RU"/>
        </a:p>
      </dgm:t>
    </dgm:pt>
    <dgm:pt modelId="{4D655650-BE71-4426-A5B9-809F21C2A47E}" type="pres">
      <dgm:prSet presAssocID="{061A70D8-3E7E-473E-B23D-B0FB1F4D5D75}" presName="img" presStyleLbl="fgImgPlace1" presStyleIdx="0" presStyleCnt="7" custScaleX="4288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879E89E-C098-4A91-94F6-1B1C46595669}" type="pres">
      <dgm:prSet presAssocID="{061A70D8-3E7E-473E-B23D-B0FB1F4D5D75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6A76D3-4305-432C-A030-92048FF5E411}" type="pres">
      <dgm:prSet presAssocID="{18AB431D-446F-449C-83D6-8390788B29EE}" presName="spacer" presStyleCnt="0"/>
      <dgm:spPr/>
      <dgm:t>
        <a:bodyPr/>
        <a:lstStyle/>
        <a:p>
          <a:endParaRPr lang="ru-RU"/>
        </a:p>
      </dgm:t>
    </dgm:pt>
    <dgm:pt modelId="{77ED2EAE-8B7E-4C29-9A88-5796D369EECE}" type="pres">
      <dgm:prSet presAssocID="{535332AE-5997-407B-A57E-B34F34B2E1FD}" presName="comp" presStyleCnt="0"/>
      <dgm:spPr/>
      <dgm:t>
        <a:bodyPr/>
        <a:lstStyle/>
        <a:p>
          <a:endParaRPr lang="ru-RU"/>
        </a:p>
      </dgm:t>
    </dgm:pt>
    <dgm:pt modelId="{A7932575-8DAE-44D5-ABAA-7F38410C944C}" type="pres">
      <dgm:prSet presAssocID="{535332AE-5997-407B-A57E-B34F34B2E1FD}" presName="box" presStyleLbl="node1" presStyleIdx="1" presStyleCnt="7"/>
      <dgm:spPr/>
      <dgm:t>
        <a:bodyPr/>
        <a:lstStyle/>
        <a:p>
          <a:endParaRPr lang="ru-RU"/>
        </a:p>
      </dgm:t>
    </dgm:pt>
    <dgm:pt modelId="{594944B4-D438-4345-8677-BB39BABE2EB0}" type="pres">
      <dgm:prSet presAssocID="{535332AE-5997-407B-A57E-B34F34B2E1FD}" presName="img" presStyleLbl="fgImgPlace1" presStyleIdx="1" presStyleCnt="7" custScaleX="4288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5BDF926-804E-495F-9CED-EBD24557814D}" type="pres">
      <dgm:prSet presAssocID="{535332AE-5997-407B-A57E-B34F34B2E1FD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601B2-4593-472A-ACA7-800394E6047B}" type="pres">
      <dgm:prSet presAssocID="{08821084-8EF7-48D8-9B19-3E2139FD0345}" presName="spacer" presStyleCnt="0"/>
      <dgm:spPr/>
      <dgm:t>
        <a:bodyPr/>
        <a:lstStyle/>
        <a:p>
          <a:endParaRPr lang="ru-RU"/>
        </a:p>
      </dgm:t>
    </dgm:pt>
    <dgm:pt modelId="{885C3C73-A407-42B1-B3FB-6C174ADA79FD}" type="pres">
      <dgm:prSet presAssocID="{7C9298C7-BAF8-47DB-8C55-F44393191529}" presName="comp" presStyleCnt="0"/>
      <dgm:spPr/>
      <dgm:t>
        <a:bodyPr/>
        <a:lstStyle/>
        <a:p>
          <a:endParaRPr lang="ru-RU"/>
        </a:p>
      </dgm:t>
    </dgm:pt>
    <dgm:pt modelId="{B76943BE-3403-4F0A-A9BA-BCE2CA0770CE}" type="pres">
      <dgm:prSet presAssocID="{7C9298C7-BAF8-47DB-8C55-F44393191529}" presName="box" presStyleLbl="node1" presStyleIdx="2" presStyleCnt="7"/>
      <dgm:spPr/>
      <dgm:t>
        <a:bodyPr/>
        <a:lstStyle/>
        <a:p>
          <a:endParaRPr lang="ru-RU"/>
        </a:p>
      </dgm:t>
    </dgm:pt>
    <dgm:pt modelId="{F26C2DAE-1305-4A5D-B3DB-3DCB2A372169}" type="pres">
      <dgm:prSet presAssocID="{7C9298C7-BAF8-47DB-8C55-F44393191529}" presName="img" presStyleLbl="fgImgPlace1" presStyleIdx="2" presStyleCnt="7" custScaleX="4288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A7EF768-0648-4A94-A679-03EC7A71B345}" type="pres">
      <dgm:prSet presAssocID="{7C9298C7-BAF8-47DB-8C55-F44393191529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B7BAD-399D-42D3-BBFE-12A15937AAA4}" type="pres">
      <dgm:prSet presAssocID="{DD237A2C-8A0C-4422-B47D-76674CCE4691}" presName="spacer" presStyleCnt="0"/>
      <dgm:spPr/>
      <dgm:t>
        <a:bodyPr/>
        <a:lstStyle/>
        <a:p>
          <a:endParaRPr lang="ru-RU"/>
        </a:p>
      </dgm:t>
    </dgm:pt>
    <dgm:pt modelId="{F7C691A4-5278-45DA-9187-AFC8E91C8DAD}" type="pres">
      <dgm:prSet presAssocID="{34730766-CAD2-44FC-8484-3E42B37FE393}" presName="comp" presStyleCnt="0"/>
      <dgm:spPr/>
      <dgm:t>
        <a:bodyPr/>
        <a:lstStyle/>
        <a:p>
          <a:endParaRPr lang="ru-RU"/>
        </a:p>
      </dgm:t>
    </dgm:pt>
    <dgm:pt modelId="{08F06B93-DB45-4F59-8825-F420872AA455}" type="pres">
      <dgm:prSet presAssocID="{34730766-CAD2-44FC-8484-3E42B37FE393}" presName="box" presStyleLbl="node1" presStyleIdx="3" presStyleCnt="7"/>
      <dgm:spPr/>
      <dgm:t>
        <a:bodyPr/>
        <a:lstStyle/>
        <a:p>
          <a:endParaRPr lang="ru-RU"/>
        </a:p>
      </dgm:t>
    </dgm:pt>
    <dgm:pt modelId="{6E550BE0-BB3E-4723-83F8-73193DF8E4BD}" type="pres">
      <dgm:prSet presAssocID="{34730766-CAD2-44FC-8484-3E42B37FE393}" presName="img" presStyleLbl="fgImgPlace1" presStyleIdx="3" presStyleCnt="7" custScaleX="4288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C6451C-81FD-426B-BDBF-32DD6D77BDEC}" type="pres">
      <dgm:prSet presAssocID="{34730766-CAD2-44FC-8484-3E42B37FE393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B4A946-EC98-47F8-84F0-47B10F059A4B}" type="pres">
      <dgm:prSet presAssocID="{81E64BF5-E7D6-4F52-8E68-BC5653F04E8C}" presName="spacer" presStyleCnt="0"/>
      <dgm:spPr/>
      <dgm:t>
        <a:bodyPr/>
        <a:lstStyle/>
        <a:p>
          <a:endParaRPr lang="ru-RU"/>
        </a:p>
      </dgm:t>
    </dgm:pt>
    <dgm:pt modelId="{F59D5B69-8763-4521-8ECE-02FA92E38D52}" type="pres">
      <dgm:prSet presAssocID="{E2EB05BD-4CFF-45E2-89D1-DE334E116378}" presName="comp" presStyleCnt="0"/>
      <dgm:spPr/>
      <dgm:t>
        <a:bodyPr/>
        <a:lstStyle/>
        <a:p>
          <a:endParaRPr lang="ru-RU"/>
        </a:p>
      </dgm:t>
    </dgm:pt>
    <dgm:pt modelId="{6EA3D6E4-39BC-433F-8322-F9EF382CFD85}" type="pres">
      <dgm:prSet presAssocID="{E2EB05BD-4CFF-45E2-89D1-DE334E116378}" presName="box" presStyleLbl="node1" presStyleIdx="4" presStyleCnt="7"/>
      <dgm:spPr/>
      <dgm:t>
        <a:bodyPr/>
        <a:lstStyle/>
        <a:p>
          <a:endParaRPr lang="ru-RU"/>
        </a:p>
      </dgm:t>
    </dgm:pt>
    <dgm:pt modelId="{68AC8CE9-6564-45AF-995E-04F1A4364384}" type="pres">
      <dgm:prSet presAssocID="{E2EB05BD-4CFF-45E2-89D1-DE334E116378}" presName="img" presStyleLbl="fgImgPlace1" presStyleIdx="4" presStyleCnt="7" custScaleX="4288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66E689-84B7-4E36-AE41-28AF1AC3CD5E}" type="pres">
      <dgm:prSet presAssocID="{E2EB05BD-4CFF-45E2-89D1-DE334E116378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556B5-F960-4A2A-8AED-2BD4DB7C55A7}" type="pres">
      <dgm:prSet presAssocID="{6BE9852C-0034-4CDB-98CC-8069B95AEEE3}" presName="spacer" presStyleCnt="0"/>
      <dgm:spPr/>
      <dgm:t>
        <a:bodyPr/>
        <a:lstStyle/>
        <a:p>
          <a:endParaRPr lang="ru-RU"/>
        </a:p>
      </dgm:t>
    </dgm:pt>
    <dgm:pt modelId="{8E211415-0D58-4565-9E21-92B502B161DF}" type="pres">
      <dgm:prSet presAssocID="{B60C5BCF-1336-44B4-9923-92A8A4577884}" presName="comp" presStyleCnt="0"/>
      <dgm:spPr/>
      <dgm:t>
        <a:bodyPr/>
        <a:lstStyle/>
        <a:p>
          <a:endParaRPr lang="ru-RU"/>
        </a:p>
      </dgm:t>
    </dgm:pt>
    <dgm:pt modelId="{2527A9C2-C663-4D99-997C-29782C0E0227}" type="pres">
      <dgm:prSet presAssocID="{B60C5BCF-1336-44B4-9923-92A8A4577884}" presName="box" presStyleLbl="node1" presStyleIdx="5" presStyleCnt="7"/>
      <dgm:spPr/>
      <dgm:t>
        <a:bodyPr/>
        <a:lstStyle/>
        <a:p>
          <a:endParaRPr lang="ru-RU"/>
        </a:p>
      </dgm:t>
    </dgm:pt>
    <dgm:pt modelId="{E88634F5-9E5C-46DD-884E-75D9BF908C2F}" type="pres">
      <dgm:prSet presAssocID="{B60C5BCF-1336-44B4-9923-92A8A4577884}" presName="img" presStyleLbl="fgImgPlace1" presStyleIdx="5" presStyleCnt="7" custScaleX="4288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5546516-F19A-439D-AABE-82DA27632912}" type="pres">
      <dgm:prSet presAssocID="{B60C5BCF-1336-44B4-9923-92A8A4577884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F97FC-6140-48AD-BE78-69CE9CEF3875}" type="pres">
      <dgm:prSet presAssocID="{BBF10417-1939-498C-970E-9DD33DD9BC69}" presName="spacer" presStyleCnt="0"/>
      <dgm:spPr/>
      <dgm:t>
        <a:bodyPr/>
        <a:lstStyle/>
        <a:p>
          <a:endParaRPr lang="ru-RU"/>
        </a:p>
      </dgm:t>
    </dgm:pt>
    <dgm:pt modelId="{17DE86C2-953C-4C0C-939E-F7C1AD6D5F26}" type="pres">
      <dgm:prSet presAssocID="{931ED8C8-D6CE-472D-BA94-197FD792518E}" presName="comp" presStyleCnt="0"/>
      <dgm:spPr/>
      <dgm:t>
        <a:bodyPr/>
        <a:lstStyle/>
        <a:p>
          <a:endParaRPr lang="ru-RU"/>
        </a:p>
      </dgm:t>
    </dgm:pt>
    <dgm:pt modelId="{BAAD873E-0CE8-4C3B-B281-AB37992E6702}" type="pres">
      <dgm:prSet presAssocID="{931ED8C8-D6CE-472D-BA94-197FD792518E}" presName="box" presStyleLbl="node1" presStyleIdx="6" presStyleCnt="7"/>
      <dgm:spPr/>
      <dgm:t>
        <a:bodyPr/>
        <a:lstStyle/>
        <a:p>
          <a:endParaRPr lang="ru-RU"/>
        </a:p>
      </dgm:t>
    </dgm:pt>
    <dgm:pt modelId="{DCDD6092-B630-4D2F-A5E7-7185F2769605}" type="pres">
      <dgm:prSet presAssocID="{931ED8C8-D6CE-472D-BA94-197FD792518E}" presName="img" presStyleLbl="fgImgPlace1" presStyleIdx="6" presStyleCnt="7" custScaleX="4288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58ECEEC-0A0F-40D2-9499-43B89B608AB3}" type="pres">
      <dgm:prSet presAssocID="{931ED8C8-D6CE-472D-BA94-197FD792518E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CC43A5-0C3E-4FD0-972E-991917E40451}" type="presOf" srcId="{E2EB05BD-4CFF-45E2-89D1-DE334E116378}" destId="{6EA3D6E4-39BC-433F-8322-F9EF382CFD85}" srcOrd="0" destOrd="0" presId="urn:microsoft.com/office/officeart/2005/8/layout/vList4#1"/>
    <dgm:cxn modelId="{BF3A88E2-BEFB-497F-A3A8-4DEACF78F97A}" type="presOf" srcId="{34730766-CAD2-44FC-8484-3E42B37FE393}" destId="{47C6451C-81FD-426B-BDBF-32DD6D77BDEC}" srcOrd="1" destOrd="0" presId="urn:microsoft.com/office/officeart/2005/8/layout/vList4#1"/>
    <dgm:cxn modelId="{ADE00E39-EE42-4760-A52E-B669B5E32F21}" srcId="{30DC2B82-D57D-45D5-A9E0-3DBEDA647B37}" destId="{B60C5BCF-1336-44B4-9923-92A8A4577884}" srcOrd="5" destOrd="0" parTransId="{708CB38A-00C2-4496-A9C3-36996A1AAAB8}" sibTransId="{BBF10417-1939-498C-970E-9DD33DD9BC69}"/>
    <dgm:cxn modelId="{DF9425A0-6DA0-4015-815E-9AC6D9BF6F96}" type="presOf" srcId="{30DC2B82-D57D-45D5-A9E0-3DBEDA647B37}" destId="{03E2CA7C-0EE7-43DD-91E6-F483E05755A1}" srcOrd="0" destOrd="0" presId="urn:microsoft.com/office/officeart/2005/8/layout/vList4#1"/>
    <dgm:cxn modelId="{1FF399C9-D3FB-4A1B-B65E-1215DD5F8EA1}" type="presOf" srcId="{931ED8C8-D6CE-472D-BA94-197FD792518E}" destId="{BAAD873E-0CE8-4C3B-B281-AB37992E6702}" srcOrd="0" destOrd="0" presId="urn:microsoft.com/office/officeart/2005/8/layout/vList4#1"/>
    <dgm:cxn modelId="{0B1CB989-9F9B-4B9D-893B-728B80A14FAF}" type="presOf" srcId="{34730766-CAD2-44FC-8484-3E42B37FE393}" destId="{08F06B93-DB45-4F59-8825-F420872AA455}" srcOrd="0" destOrd="0" presId="urn:microsoft.com/office/officeart/2005/8/layout/vList4#1"/>
    <dgm:cxn modelId="{D0BE59AC-8E35-47FC-88ED-4C97A7F5D94E}" srcId="{30DC2B82-D57D-45D5-A9E0-3DBEDA647B37}" destId="{7C9298C7-BAF8-47DB-8C55-F44393191529}" srcOrd="2" destOrd="0" parTransId="{D5610041-E88F-4460-BA20-B47F633AD79A}" sibTransId="{DD237A2C-8A0C-4422-B47D-76674CCE4691}"/>
    <dgm:cxn modelId="{5FF16B7E-A535-44D8-A706-BA63D514D287}" type="presOf" srcId="{931ED8C8-D6CE-472D-BA94-197FD792518E}" destId="{858ECEEC-0A0F-40D2-9499-43B89B608AB3}" srcOrd="1" destOrd="0" presId="urn:microsoft.com/office/officeart/2005/8/layout/vList4#1"/>
    <dgm:cxn modelId="{BCB10AA2-60EF-47F9-98DC-7AA72795491D}" type="presOf" srcId="{B60C5BCF-1336-44B4-9923-92A8A4577884}" destId="{05546516-F19A-439D-AABE-82DA27632912}" srcOrd="1" destOrd="0" presId="urn:microsoft.com/office/officeart/2005/8/layout/vList4#1"/>
    <dgm:cxn modelId="{01C1E651-F52D-48DC-96DE-A06288106BEC}" srcId="{30DC2B82-D57D-45D5-A9E0-3DBEDA647B37}" destId="{E2EB05BD-4CFF-45E2-89D1-DE334E116378}" srcOrd="4" destOrd="0" parTransId="{1DE02DEF-8119-4B00-AD77-833F1C988B80}" sibTransId="{6BE9852C-0034-4CDB-98CC-8069B95AEEE3}"/>
    <dgm:cxn modelId="{0FDF9F23-C9FF-45C8-84AF-5345CC2A5C19}" type="presOf" srcId="{535332AE-5997-407B-A57E-B34F34B2E1FD}" destId="{35BDF926-804E-495F-9CED-EBD24557814D}" srcOrd="1" destOrd="0" presId="urn:microsoft.com/office/officeart/2005/8/layout/vList4#1"/>
    <dgm:cxn modelId="{C8012B4A-F5DA-4AE2-9A49-3963420FEFAE}" srcId="{30DC2B82-D57D-45D5-A9E0-3DBEDA647B37}" destId="{34730766-CAD2-44FC-8484-3E42B37FE393}" srcOrd="3" destOrd="0" parTransId="{B8F2D2DD-524C-4BD2-910A-54855A8BFFE2}" sibTransId="{81E64BF5-E7D6-4F52-8E68-BC5653F04E8C}"/>
    <dgm:cxn modelId="{C3DCBC9A-AFCB-4A60-AF54-5E437A2CE8F4}" srcId="{30DC2B82-D57D-45D5-A9E0-3DBEDA647B37}" destId="{931ED8C8-D6CE-472D-BA94-197FD792518E}" srcOrd="6" destOrd="0" parTransId="{89C325B7-9359-4368-95DE-ABF35967D5EE}" sibTransId="{57A9B398-2065-4920-8193-2442905C5976}"/>
    <dgm:cxn modelId="{E415B9F4-3AEE-4027-AEAF-3E1D06C23C11}" type="presOf" srcId="{7C9298C7-BAF8-47DB-8C55-F44393191529}" destId="{CA7EF768-0648-4A94-A679-03EC7A71B345}" srcOrd="1" destOrd="0" presId="urn:microsoft.com/office/officeart/2005/8/layout/vList4#1"/>
    <dgm:cxn modelId="{16813A95-F673-43CE-B6CA-3E5507288BC1}" type="presOf" srcId="{061A70D8-3E7E-473E-B23D-B0FB1F4D5D75}" destId="{FB42EC11-DD10-4667-9D63-7F736E2B40CD}" srcOrd="0" destOrd="0" presId="urn:microsoft.com/office/officeart/2005/8/layout/vList4#1"/>
    <dgm:cxn modelId="{ED9B2D14-C1BE-4627-BEB9-CF9A50CB3175}" srcId="{30DC2B82-D57D-45D5-A9E0-3DBEDA647B37}" destId="{061A70D8-3E7E-473E-B23D-B0FB1F4D5D75}" srcOrd="0" destOrd="0" parTransId="{4DF030D0-0B32-4F50-B6F1-C564BA4295FD}" sibTransId="{18AB431D-446F-449C-83D6-8390788B29EE}"/>
    <dgm:cxn modelId="{F735C20F-418D-4F6E-AFE6-6C4C9BDA2581}" type="presOf" srcId="{7C9298C7-BAF8-47DB-8C55-F44393191529}" destId="{B76943BE-3403-4F0A-A9BA-BCE2CA0770CE}" srcOrd="0" destOrd="0" presId="urn:microsoft.com/office/officeart/2005/8/layout/vList4#1"/>
    <dgm:cxn modelId="{04095648-5505-4BA5-825D-F6930F0104BB}" srcId="{30DC2B82-D57D-45D5-A9E0-3DBEDA647B37}" destId="{535332AE-5997-407B-A57E-B34F34B2E1FD}" srcOrd="1" destOrd="0" parTransId="{03F8E038-1760-4F1A-A412-28B2896C4746}" sibTransId="{08821084-8EF7-48D8-9B19-3E2139FD0345}"/>
    <dgm:cxn modelId="{653AB0A6-972B-486D-9887-243ECFC1C475}" type="presOf" srcId="{E2EB05BD-4CFF-45E2-89D1-DE334E116378}" destId="{A766E689-84B7-4E36-AE41-28AF1AC3CD5E}" srcOrd="1" destOrd="0" presId="urn:microsoft.com/office/officeart/2005/8/layout/vList4#1"/>
    <dgm:cxn modelId="{45BE28A3-F6A2-4D7F-AC65-075B8FB3A232}" type="presOf" srcId="{B60C5BCF-1336-44B4-9923-92A8A4577884}" destId="{2527A9C2-C663-4D99-997C-29782C0E0227}" srcOrd="0" destOrd="0" presId="urn:microsoft.com/office/officeart/2005/8/layout/vList4#1"/>
    <dgm:cxn modelId="{5CEA1A51-B8EC-4F6C-8272-194DC50207FF}" type="presOf" srcId="{535332AE-5997-407B-A57E-B34F34B2E1FD}" destId="{A7932575-8DAE-44D5-ABAA-7F38410C944C}" srcOrd="0" destOrd="0" presId="urn:microsoft.com/office/officeart/2005/8/layout/vList4#1"/>
    <dgm:cxn modelId="{F90729F2-1D64-4BBD-85C9-B4F797B56E21}" type="presOf" srcId="{061A70D8-3E7E-473E-B23D-B0FB1F4D5D75}" destId="{A879E89E-C098-4A91-94F6-1B1C46595669}" srcOrd="1" destOrd="0" presId="urn:microsoft.com/office/officeart/2005/8/layout/vList4#1"/>
    <dgm:cxn modelId="{28CBCB49-3681-4AF0-91C2-04EAD9183B3A}" type="presParOf" srcId="{03E2CA7C-0EE7-43DD-91E6-F483E05755A1}" destId="{1539E817-5ACA-455C-A6FD-7FFC49C7B047}" srcOrd="0" destOrd="0" presId="urn:microsoft.com/office/officeart/2005/8/layout/vList4#1"/>
    <dgm:cxn modelId="{3FB5A4E9-85D3-4EA6-B0BE-AC629A5E56C2}" type="presParOf" srcId="{1539E817-5ACA-455C-A6FD-7FFC49C7B047}" destId="{FB42EC11-DD10-4667-9D63-7F736E2B40CD}" srcOrd="0" destOrd="0" presId="urn:microsoft.com/office/officeart/2005/8/layout/vList4#1"/>
    <dgm:cxn modelId="{FB83EAE0-7313-4440-A30B-D4A1C688E5E0}" type="presParOf" srcId="{1539E817-5ACA-455C-A6FD-7FFC49C7B047}" destId="{4D655650-BE71-4426-A5B9-809F21C2A47E}" srcOrd="1" destOrd="0" presId="urn:microsoft.com/office/officeart/2005/8/layout/vList4#1"/>
    <dgm:cxn modelId="{CC28C463-2727-41E5-A900-1306FFFF7292}" type="presParOf" srcId="{1539E817-5ACA-455C-A6FD-7FFC49C7B047}" destId="{A879E89E-C098-4A91-94F6-1B1C46595669}" srcOrd="2" destOrd="0" presId="urn:microsoft.com/office/officeart/2005/8/layout/vList4#1"/>
    <dgm:cxn modelId="{80C21F8D-2C62-40C5-912C-C5040DFCA63F}" type="presParOf" srcId="{03E2CA7C-0EE7-43DD-91E6-F483E05755A1}" destId="{DF6A76D3-4305-432C-A030-92048FF5E411}" srcOrd="1" destOrd="0" presId="urn:microsoft.com/office/officeart/2005/8/layout/vList4#1"/>
    <dgm:cxn modelId="{212C4575-D531-4326-B68F-00B623E2AA79}" type="presParOf" srcId="{03E2CA7C-0EE7-43DD-91E6-F483E05755A1}" destId="{77ED2EAE-8B7E-4C29-9A88-5796D369EECE}" srcOrd="2" destOrd="0" presId="urn:microsoft.com/office/officeart/2005/8/layout/vList4#1"/>
    <dgm:cxn modelId="{090226E3-C28B-4A9E-B43C-EDFF4F89F294}" type="presParOf" srcId="{77ED2EAE-8B7E-4C29-9A88-5796D369EECE}" destId="{A7932575-8DAE-44D5-ABAA-7F38410C944C}" srcOrd="0" destOrd="0" presId="urn:microsoft.com/office/officeart/2005/8/layout/vList4#1"/>
    <dgm:cxn modelId="{9AAA94BB-0499-4895-88EA-3D59712B8301}" type="presParOf" srcId="{77ED2EAE-8B7E-4C29-9A88-5796D369EECE}" destId="{594944B4-D438-4345-8677-BB39BABE2EB0}" srcOrd="1" destOrd="0" presId="urn:microsoft.com/office/officeart/2005/8/layout/vList4#1"/>
    <dgm:cxn modelId="{B221AABC-D2DA-492B-B806-7BA883A4BCA5}" type="presParOf" srcId="{77ED2EAE-8B7E-4C29-9A88-5796D369EECE}" destId="{35BDF926-804E-495F-9CED-EBD24557814D}" srcOrd="2" destOrd="0" presId="urn:microsoft.com/office/officeart/2005/8/layout/vList4#1"/>
    <dgm:cxn modelId="{D236F21B-C385-4BF4-A9C1-F59888788307}" type="presParOf" srcId="{03E2CA7C-0EE7-43DD-91E6-F483E05755A1}" destId="{7F8601B2-4593-472A-ACA7-800394E6047B}" srcOrd="3" destOrd="0" presId="urn:microsoft.com/office/officeart/2005/8/layout/vList4#1"/>
    <dgm:cxn modelId="{4C72BD54-F8A8-4E67-9EEB-F446989B0D67}" type="presParOf" srcId="{03E2CA7C-0EE7-43DD-91E6-F483E05755A1}" destId="{885C3C73-A407-42B1-B3FB-6C174ADA79FD}" srcOrd="4" destOrd="0" presId="urn:microsoft.com/office/officeart/2005/8/layout/vList4#1"/>
    <dgm:cxn modelId="{D76FA10A-5F7A-4E6B-BF11-D08C18AB96A9}" type="presParOf" srcId="{885C3C73-A407-42B1-B3FB-6C174ADA79FD}" destId="{B76943BE-3403-4F0A-A9BA-BCE2CA0770CE}" srcOrd="0" destOrd="0" presId="urn:microsoft.com/office/officeart/2005/8/layout/vList4#1"/>
    <dgm:cxn modelId="{E631ABB8-A6C7-450E-960E-6B6A8823BE2A}" type="presParOf" srcId="{885C3C73-A407-42B1-B3FB-6C174ADA79FD}" destId="{F26C2DAE-1305-4A5D-B3DB-3DCB2A372169}" srcOrd="1" destOrd="0" presId="urn:microsoft.com/office/officeart/2005/8/layout/vList4#1"/>
    <dgm:cxn modelId="{5E111F1B-A278-4090-9C6D-118331131A93}" type="presParOf" srcId="{885C3C73-A407-42B1-B3FB-6C174ADA79FD}" destId="{CA7EF768-0648-4A94-A679-03EC7A71B345}" srcOrd="2" destOrd="0" presId="urn:microsoft.com/office/officeart/2005/8/layout/vList4#1"/>
    <dgm:cxn modelId="{9BE716CF-32E6-4258-942F-23B759B54D5F}" type="presParOf" srcId="{03E2CA7C-0EE7-43DD-91E6-F483E05755A1}" destId="{735B7BAD-399D-42D3-BBFE-12A15937AAA4}" srcOrd="5" destOrd="0" presId="urn:microsoft.com/office/officeart/2005/8/layout/vList4#1"/>
    <dgm:cxn modelId="{65C77E3A-D8D1-403F-9F3B-9F884B10B8F6}" type="presParOf" srcId="{03E2CA7C-0EE7-43DD-91E6-F483E05755A1}" destId="{F7C691A4-5278-45DA-9187-AFC8E91C8DAD}" srcOrd="6" destOrd="0" presId="urn:microsoft.com/office/officeart/2005/8/layout/vList4#1"/>
    <dgm:cxn modelId="{C8A19567-8E23-4B2B-990B-216B121C5CD4}" type="presParOf" srcId="{F7C691A4-5278-45DA-9187-AFC8E91C8DAD}" destId="{08F06B93-DB45-4F59-8825-F420872AA455}" srcOrd="0" destOrd="0" presId="urn:microsoft.com/office/officeart/2005/8/layout/vList4#1"/>
    <dgm:cxn modelId="{E8BDD3AD-8089-41EF-AAB2-0FA124AA9743}" type="presParOf" srcId="{F7C691A4-5278-45DA-9187-AFC8E91C8DAD}" destId="{6E550BE0-BB3E-4723-83F8-73193DF8E4BD}" srcOrd="1" destOrd="0" presId="urn:microsoft.com/office/officeart/2005/8/layout/vList4#1"/>
    <dgm:cxn modelId="{23F724B7-9F8B-4936-BDBA-E19B85E7DC10}" type="presParOf" srcId="{F7C691A4-5278-45DA-9187-AFC8E91C8DAD}" destId="{47C6451C-81FD-426B-BDBF-32DD6D77BDEC}" srcOrd="2" destOrd="0" presId="urn:microsoft.com/office/officeart/2005/8/layout/vList4#1"/>
    <dgm:cxn modelId="{3587D5B7-19F9-46FD-940A-2F1C7FB1CDA6}" type="presParOf" srcId="{03E2CA7C-0EE7-43DD-91E6-F483E05755A1}" destId="{CBB4A946-EC98-47F8-84F0-47B10F059A4B}" srcOrd="7" destOrd="0" presId="urn:microsoft.com/office/officeart/2005/8/layout/vList4#1"/>
    <dgm:cxn modelId="{B626A39E-E020-4D5F-89DA-DF9D058DF138}" type="presParOf" srcId="{03E2CA7C-0EE7-43DD-91E6-F483E05755A1}" destId="{F59D5B69-8763-4521-8ECE-02FA92E38D52}" srcOrd="8" destOrd="0" presId="urn:microsoft.com/office/officeart/2005/8/layout/vList4#1"/>
    <dgm:cxn modelId="{7D1467A5-6BC6-448A-BC4E-5500C7978866}" type="presParOf" srcId="{F59D5B69-8763-4521-8ECE-02FA92E38D52}" destId="{6EA3D6E4-39BC-433F-8322-F9EF382CFD85}" srcOrd="0" destOrd="0" presId="urn:microsoft.com/office/officeart/2005/8/layout/vList4#1"/>
    <dgm:cxn modelId="{FBC377A1-67AC-4658-8723-242CC8621DD6}" type="presParOf" srcId="{F59D5B69-8763-4521-8ECE-02FA92E38D52}" destId="{68AC8CE9-6564-45AF-995E-04F1A4364384}" srcOrd="1" destOrd="0" presId="urn:microsoft.com/office/officeart/2005/8/layout/vList4#1"/>
    <dgm:cxn modelId="{42BA536D-2DEB-4554-A871-B86D744AA583}" type="presParOf" srcId="{F59D5B69-8763-4521-8ECE-02FA92E38D52}" destId="{A766E689-84B7-4E36-AE41-28AF1AC3CD5E}" srcOrd="2" destOrd="0" presId="urn:microsoft.com/office/officeart/2005/8/layout/vList4#1"/>
    <dgm:cxn modelId="{478C32D6-3FB4-4197-894E-DC73941FA02C}" type="presParOf" srcId="{03E2CA7C-0EE7-43DD-91E6-F483E05755A1}" destId="{AF2556B5-F960-4A2A-8AED-2BD4DB7C55A7}" srcOrd="9" destOrd="0" presId="urn:microsoft.com/office/officeart/2005/8/layout/vList4#1"/>
    <dgm:cxn modelId="{6CADE723-3A57-4C65-BEAF-D8B36CCC53C1}" type="presParOf" srcId="{03E2CA7C-0EE7-43DD-91E6-F483E05755A1}" destId="{8E211415-0D58-4565-9E21-92B502B161DF}" srcOrd="10" destOrd="0" presId="urn:microsoft.com/office/officeart/2005/8/layout/vList4#1"/>
    <dgm:cxn modelId="{0AA12613-4CD3-4B06-9E42-2B3B40DF568E}" type="presParOf" srcId="{8E211415-0D58-4565-9E21-92B502B161DF}" destId="{2527A9C2-C663-4D99-997C-29782C0E0227}" srcOrd="0" destOrd="0" presId="urn:microsoft.com/office/officeart/2005/8/layout/vList4#1"/>
    <dgm:cxn modelId="{2D0CEB4A-7450-4517-97E1-24627C5F22A8}" type="presParOf" srcId="{8E211415-0D58-4565-9E21-92B502B161DF}" destId="{E88634F5-9E5C-46DD-884E-75D9BF908C2F}" srcOrd="1" destOrd="0" presId="urn:microsoft.com/office/officeart/2005/8/layout/vList4#1"/>
    <dgm:cxn modelId="{68BB17FC-CBE9-4016-AEE9-52B2F8CAD678}" type="presParOf" srcId="{8E211415-0D58-4565-9E21-92B502B161DF}" destId="{05546516-F19A-439D-AABE-82DA27632912}" srcOrd="2" destOrd="0" presId="urn:microsoft.com/office/officeart/2005/8/layout/vList4#1"/>
    <dgm:cxn modelId="{5555E4BC-D156-4775-A605-BE96165A3902}" type="presParOf" srcId="{03E2CA7C-0EE7-43DD-91E6-F483E05755A1}" destId="{AB8F97FC-6140-48AD-BE78-69CE9CEF3875}" srcOrd="11" destOrd="0" presId="urn:microsoft.com/office/officeart/2005/8/layout/vList4#1"/>
    <dgm:cxn modelId="{A14E6194-0111-4764-8F36-255F5757131A}" type="presParOf" srcId="{03E2CA7C-0EE7-43DD-91E6-F483E05755A1}" destId="{17DE86C2-953C-4C0C-939E-F7C1AD6D5F26}" srcOrd="12" destOrd="0" presId="urn:microsoft.com/office/officeart/2005/8/layout/vList4#1"/>
    <dgm:cxn modelId="{D8E638BD-D2CB-4B69-8E70-B71B55C91DF2}" type="presParOf" srcId="{17DE86C2-953C-4C0C-939E-F7C1AD6D5F26}" destId="{BAAD873E-0CE8-4C3B-B281-AB37992E6702}" srcOrd="0" destOrd="0" presId="urn:microsoft.com/office/officeart/2005/8/layout/vList4#1"/>
    <dgm:cxn modelId="{9A055869-805C-499D-917B-03DBC92A26A4}" type="presParOf" srcId="{17DE86C2-953C-4C0C-939E-F7C1AD6D5F26}" destId="{DCDD6092-B630-4D2F-A5E7-7185F2769605}" srcOrd="1" destOrd="0" presId="urn:microsoft.com/office/officeart/2005/8/layout/vList4#1"/>
    <dgm:cxn modelId="{FD406DD2-96D1-4F39-AD76-7A7298C326BB}" type="presParOf" srcId="{17DE86C2-953C-4C0C-939E-F7C1AD6D5F26}" destId="{858ECEEC-0A0F-40D2-9499-43B89B608AB3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024AE1-7E60-44A9-B5DC-D952BFE3D685}" type="doc">
      <dgm:prSet loTypeId="urn:microsoft.com/office/officeart/2005/8/layout/radial6" loCatId="relationship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256274E5-297E-47AC-B58C-7BBCE0649C59}">
      <dgm:prSet phldrT="[Текст]" custT="1"/>
      <dgm:spPr>
        <a:solidFill>
          <a:schemeClr val="accent2"/>
        </a:solidFill>
      </dgm:spPr>
      <dgm:t>
        <a:bodyPr/>
        <a:lstStyle/>
        <a:p>
          <a:endParaRPr lang="ru-RU" sz="1600" b="1" cap="none" spc="0" dirty="0" smtClean="0">
            <a:ln w="1905"/>
            <a:solidFill>
              <a:schemeClr val="tx1"/>
            </a:solidFill>
            <a:effectLst/>
          </a:endParaRPr>
        </a:p>
        <a:p>
          <a:endParaRPr lang="ru-RU" sz="1600" b="1" cap="none" spc="0" dirty="0" smtClean="0">
            <a:ln w="1905"/>
            <a:solidFill>
              <a:schemeClr val="tx1"/>
            </a:solidFill>
            <a:effectLst/>
          </a:endParaRPr>
        </a:p>
        <a:p>
          <a:endParaRPr lang="ru-RU" sz="1600" b="1" cap="none" spc="0" dirty="0" smtClean="0">
            <a:ln w="1905"/>
            <a:solidFill>
              <a:schemeClr val="tx1"/>
            </a:solidFill>
            <a:effectLst/>
          </a:endParaRPr>
        </a:p>
        <a:p>
          <a:r>
            <a:rPr lang="ru-RU" sz="1600" b="1" cap="none" spc="0" dirty="0" smtClean="0">
              <a:ln w="1905"/>
              <a:solidFill>
                <a:schemeClr val="tx1"/>
              </a:solidFill>
              <a:effectLst/>
            </a:rPr>
            <a:t>Объединение различных отделов в единое информационное поле</a:t>
          </a:r>
        </a:p>
        <a:p>
          <a:endParaRPr lang="ru-RU" sz="1600" b="1" cap="none" spc="0" dirty="0" smtClean="0">
            <a:ln w="1905"/>
            <a:solidFill>
              <a:schemeClr val="tx1"/>
            </a:solidFill>
            <a:effectLst/>
          </a:endParaRPr>
        </a:p>
        <a:p>
          <a:endParaRPr lang="ru-RU" sz="1600" b="1" cap="none" spc="0" dirty="0" smtClean="0">
            <a:ln w="1905"/>
            <a:solidFill>
              <a:schemeClr val="tx1"/>
            </a:solidFill>
            <a:effectLst/>
          </a:endParaRPr>
        </a:p>
        <a:p>
          <a:endParaRPr lang="ru-RU" sz="1600" b="1" cap="none" spc="0" dirty="0">
            <a:ln w="1905"/>
            <a:solidFill>
              <a:schemeClr val="tx1"/>
            </a:solidFill>
            <a:effectLst/>
          </a:endParaRPr>
        </a:p>
      </dgm:t>
    </dgm:pt>
    <dgm:pt modelId="{F68E0DDC-65F9-4405-ADAF-6DBD6E6AB82E}" type="parTrans" cxnId="{D987BEC2-4A51-4568-B08E-D40B1230F77D}">
      <dgm:prSet/>
      <dgm:spPr/>
      <dgm:t>
        <a:bodyPr/>
        <a:lstStyle/>
        <a:p>
          <a:endParaRPr lang="ru-RU" sz="3600" b="1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A6AA7A8-054D-4574-994B-8D65ADB1C7F7}" type="sibTrans" cxnId="{D987BEC2-4A51-4568-B08E-D40B1230F77D}">
      <dgm:prSet/>
      <dgm:spPr/>
      <dgm:t>
        <a:bodyPr/>
        <a:lstStyle/>
        <a:p>
          <a:endParaRPr lang="ru-RU" sz="3600" b="1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21373DE-0B51-4B86-BC7D-4FC2CADF662F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200" b="1" cap="none" spc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Производственно-технический отдел</a:t>
          </a:r>
          <a:endParaRPr lang="ru-RU" sz="1200" b="1" cap="none" spc="0" dirty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B9114F2-669E-42F6-B0A4-D91E80951D22}" type="parTrans" cxnId="{83A9DEEE-1B5A-4749-B2E1-8F8C9B84A032}">
      <dgm:prSet/>
      <dgm:spPr/>
      <dgm:t>
        <a:bodyPr/>
        <a:lstStyle/>
        <a:p>
          <a:endParaRPr lang="ru-RU" sz="3600" b="1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254D8AE-0D40-4370-BC23-776FDC4D10BB}" type="sibTrans" cxnId="{83A9DEEE-1B5A-4749-B2E1-8F8C9B84A032}">
      <dgm:prSet/>
      <dgm:spPr/>
      <dgm:t>
        <a:bodyPr/>
        <a:lstStyle/>
        <a:p>
          <a:endParaRPr lang="ru-RU" sz="3600" b="1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4A8AD71-5C14-489A-B0D8-D23D0F777276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200" b="1" cap="none" spc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Кладовщики</a:t>
          </a:r>
          <a:endParaRPr lang="ru-RU" sz="1200" b="1" cap="none" spc="0" dirty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74A14BD-E181-4CC7-9432-154A89DC2F51}" type="parTrans" cxnId="{5B557BDB-95A2-4C19-B1AD-D6E7248A1403}">
      <dgm:prSet/>
      <dgm:spPr/>
      <dgm:t>
        <a:bodyPr/>
        <a:lstStyle/>
        <a:p>
          <a:endParaRPr lang="ru-RU" sz="3600" b="1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7D17511-C246-495E-853F-11FE32968D6D}" type="sibTrans" cxnId="{5B557BDB-95A2-4C19-B1AD-D6E7248A1403}">
      <dgm:prSet/>
      <dgm:spPr/>
      <dgm:t>
        <a:bodyPr/>
        <a:lstStyle/>
        <a:p>
          <a:endParaRPr lang="ru-RU" sz="3600" b="1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D3355CE-1FDF-4421-B886-48154C8884CC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200" b="1" cap="none" spc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Табельщики</a:t>
          </a:r>
          <a:endParaRPr lang="ru-RU" sz="1200" b="1" cap="none" spc="0" dirty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2043D30-12AA-403D-BEB4-3D7FFAA37E54}" type="parTrans" cxnId="{ED30F44B-476E-4ECB-BCED-47723C11430F}">
      <dgm:prSet/>
      <dgm:spPr/>
      <dgm:t>
        <a:bodyPr/>
        <a:lstStyle/>
        <a:p>
          <a:endParaRPr lang="ru-RU" sz="3600" b="1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2C78DAE-69A8-40ED-805C-9FE2242F1295}" type="sibTrans" cxnId="{ED30F44B-476E-4ECB-BCED-47723C11430F}">
      <dgm:prSet/>
      <dgm:spPr/>
      <dgm:t>
        <a:bodyPr/>
        <a:lstStyle/>
        <a:p>
          <a:endParaRPr lang="ru-RU" sz="3600" b="1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EFDA025-7C39-4F4C-BCAF-75A077A83E07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2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Сметно-договорной отдел</a:t>
          </a:r>
          <a:endParaRPr lang="ru-RU" sz="1200" b="1" cap="none" spc="0" dirty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D329F30-2EA8-4904-ADDE-3DF2CAC29CAC}" type="parTrans" cxnId="{FCF6F70D-979C-454D-8C87-87EDBB621CD5}">
      <dgm:prSet/>
      <dgm:spPr/>
      <dgm:t>
        <a:bodyPr/>
        <a:lstStyle/>
        <a:p>
          <a:endParaRPr lang="ru-RU" sz="3600" b="1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6A265F6-77D7-458D-984A-139B36B834D6}" type="sibTrans" cxnId="{FCF6F70D-979C-454D-8C87-87EDBB621CD5}">
      <dgm:prSet/>
      <dgm:spPr/>
      <dgm:t>
        <a:bodyPr/>
        <a:lstStyle/>
        <a:p>
          <a:endParaRPr lang="ru-RU" sz="3600" b="1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2076DCE7-2FA8-4902-96A5-5F19B429D31F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200" b="1" cap="none" spc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Бухгалтерия</a:t>
          </a:r>
          <a:endParaRPr lang="ru-RU" sz="1200" b="1" cap="none" spc="0" dirty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1F57875-3B6E-45E2-A97B-46B586ABE18D}" type="parTrans" cxnId="{FAAC0156-870D-447C-A274-2B7879C396C5}">
      <dgm:prSet/>
      <dgm:spPr/>
      <dgm:t>
        <a:bodyPr/>
        <a:lstStyle/>
        <a:p>
          <a:endParaRPr lang="ru-RU" sz="3600" b="1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5AE2129-0355-4930-BA4F-F2B399708EB9}" type="sibTrans" cxnId="{FAAC0156-870D-447C-A274-2B7879C396C5}">
      <dgm:prSet/>
      <dgm:spPr/>
      <dgm:t>
        <a:bodyPr/>
        <a:lstStyle/>
        <a:p>
          <a:endParaRPr lang="ru-RU" sz="3600" b="1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FE9031D-8A7F-4BDC-BE8B-6ED0D0ABEF36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200" b="1" cap="none" spc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Транспорт- ный отдел, диспетчер</a:t>
          </a:r>
          <a:endParaRPr lang="ru-RU" sz="1200" b="1" cap="none" spc="0" dirty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8598570-69C5-4AB1-A9BB-A3768A1A7411}" type="sibTrans" cxnId="{67B62328-C940-45DF-B67D-FFD6796C2ADC}">
      <dgm:prSet/>
      <dgm:spPr/>
      <dgm:t>
        <a:bodyPr/>
        <a:lstStyle/>
        <a:p>
          <a:endParaRPr lang="ru-RU" sz="3600" b="1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F0259DE-4FB9-48AF-922C-A2DFAC40B3A5}" type="parTrans" cxnId="{67B62328-C940-45DF-B67D-FFD6796C2ADC}">
      <dgm:prSet/>
      <dgm:spPr/>
      <dgm:t>
        <a:bodyPr/>
        <a:lstStyle/>
        <a:p>
          <a:endParaRPr lang="ru-RU" sz="3600" b="1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A30D4BF-FDB7-4F52-A2C0-5A56D31F8FFA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200" b="1" cap="none" spc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Мастера и начальники участков</a:t>
          </a:r>
          <a:endParaRPr lang="ru-RU" sz="1200" b="1" cap="none" spc="0" dirty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7D4934CE-74AF-4248-956A-365F6392D10E}" type="sibTrans" cxnId="{21A6EBE1-2808-431E-A576-DAC68B545B86}">
      <dgm:prSet/>
      <dgm:spPr/>
      <dgm:t>
        <a:bodyPr/>
        <a:lstStyle/>
        <a:p>
          <a:endParaRPr lang="ru-RU" sz="3600" b="1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FF95E46-94F3-4163-8490-A335DF730F71}" type="parTrans" cxnId="{21A6EBE1-2808-431E-A576-DAC68B545B86}">
      <dgm:prSet/>
      <dgm:spPr/>
      <dgm:t>
        <a:bodyPr/>
        <a:lstStyle/>
        <a:p>
          <a:endParaRPr lang="ru-RU" sz="3600" b="1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5A8A41BD-183F-41A6-BF15-AD4F56483508}" type="pres">
      <dgm:prSet presAssocID="{34024AE1-7E60-44A9-B5DC-D952BFE3D68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937F68-D3AF-48AE-84F1-1B7965EE9AC8}" type="pres">
      <dgm:prSet presAssocID="{256274E5-297E-47AC-B58C-7BBCE0649C59}" presName="centerShape" presStyleLbl="node0" presStyleIdx="0" presStyleCnt="1" custScaleX="157178" custScaleY="154886"/>
      <dgm:spPr/>
      <dgm:t>
        <a:bodyPr/>
        <a:lstStyle/>
        <a:p>
          <a:endParaRPr lang="ru-RU"/>
        </a:p>
      </dgm:t>
    </dgm:pt>
    <dgm:pt modelId="{81430B3C-1218-4AF1-83F5-3C0761931322}" type="pres">
      <dgm:prSet presAssocID="{D21373DE-0B51-4B86-BC7D-4FC2CADF662F}" presName="node" presStyleLbl="node1" presStyleIdx="0" presStyleCnt="7" custScaleX="117955" custScaleY="114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792D4-7750-43BB-8AFE-AAE2DBAFEB12}" type="pres">
      <dgm:prSet presAssocID="{D21373DE-0B51-4B86-BC7D-4FC2CADF662F}" presName="dummy" presStyleCnt="0"/>
      <dgm:spPr/>
      <dgm:t>
        <a:bodyPr/>
        <a:lstStyle/>
        <a:p>
          <a:endParaRPr lang="ru-RU"/>
        </a:p>
      </dgm:t>
    </dgm:pt>
    <dgm:pt modelId="{D506C2EC-BC0D-4C39-A934-C83B4783C25A}" type="pres">
      <dgm:prSet presAssocID="{A254D8AE-0D40-4370-BC23-776FDC4D10BB}" presName="sibTrans" presStyleLbl="sibTrans2D1" presStyleIdx="0" presStyleCnt="7"/>
      <dgm:spPr/>
      <dgm:t>
        <a:bodyPr/>
        <a:lstStyle/>
        <a:p>
          <a:endParaRPr lang="ru-RU"/>
        </a:p>
      </dgm:t>
    </dgm:pt>
    <dgm:pt modelId="{96D6CF0E-E35E-4006-80FB-318A947FF496}" type="pres">
      <dgm:prSet presAssocID="{9EFDA025-7C39-4F4C-BCAF-75A077A83E07}" presName="node" presStyleLbl="node1" presStyleIdx="1" presStyleCnt="7" custScaleX="117955" custScaleY="114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B4654-AC57-4AF4-AC1A-D8255DB314DE}" type="pres">
      <dgm:prSet presAssocID="{9EFDA025-7C39-4F4C-BCAF-75A077A83E07}" presName="dummy" presStyleCnt="0"/>
      <dgm:spPr/>
      <dgm:t>
        <a:bodyPr/>
        <a:lstStyle/>
        <a:p>
          <a:endParaRPr lang="ru-RU"/>
        </a:p>
      </dgm:t>
    </dgm:pt>
    <dgm:pt modelId="{B5F2A7BB-489A-45C6-8887-035D17DFBF39}" type="pres">
      <dgm:prSet presAssocID="{66A265F6-77D7-458D-984A-139B36B834D6}" presName="sibTrans" presStyleLbl="sibTrans2D1" presStyleIdx="1" presStyleCnt="7"/>
      <dgm:spPr/>
      <dgm:t>
        <a:bodyPr/>
        <a:lstStyle/>
        <a:p>
          <a:endParaRPr lang="ru-RU"/>
        </a:p>
      </dgm:t>
    </dgm:pt>
    <dgm:pt modelId="{1BBE6856-19F0-455C-A908-3B6445DB5F5E}" type="pres">
      <dgm:prSet presAssocID="{2076DCE7-2FA8-4902-96A5-5F19B429D31F}" presName="node" presStyleLbl="node1" presStyleIdx="2" presStyleCnt="7" custScaleX="117955" custScaleY="114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6EE46-7100-4D55-97C4-A2A79EE89DE8}" type="pres">
      <dgm:prSet presAssocID="{2076DCE7-2FA8-4902-96A5-5F19B429D31F}" presName="dummy" presStyleCnt="0"/>
      <dgm:spPr/>
      <dgm:t>
        <a:bodyPr/>
        <a:lstStyle/>
        <a:p>
          <a:endParaRPr lang="ru-RU"/>
        </a:p>
      </dgm:t>
    </dgm:pt>
    <dgm:pt modelId="{B528E0EC-BC25-41ED-9557-A2309DF631D5}" type="pres">
      <dgm:prSet presAssocID="{85AE2129-0355-4930-BA4F-F2B399708EB9}" presName="sibTrans" presStyleLbl="sibTrans2D1" presStyleIdx="2" presStyleCnt="7"/>
      <dgm:spPr/>
      <dgm:t>
        <a:bodyPr/>
        <a:lstStyle/>
        <a:p>
          <a:endParaRPr lang="ru-RU"/>
        </a:p>
      </dgm:t>
    </dgm:pt>
    <dgm:pt modelId="{BE9631AD-8735-4857-89A0-485A347E09FF}" type="pres">
      <dgm:prSet presAssocID="{C4A8AD71-5C14-489A-B0D8-D23D0F777276}" presName="node" presStyleLbl="node1" presStyleIdx="3" presStyleCnt="7" custScaleX="117955" custScaleY="114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D4090-9595-4B6C-89D9-085E17C02421}" type="pres">
      <dgm:prSet presAssocID="{C4A8AD71-5C14-489A-B0D8-D23D0F777276}" presName="dummy" presStyleCnt="0"/>
      <dgm:spPr/>
      <dgm:t>
        <a:bodyPr/>
        <a:lstStyle/>
        <a:p>
          <a:endParaRPr lang="ru-RU"/>
        </a:p>
      </dgm:t>
    </dgm:pt>
    <dgm:pt modelId="{B7016F5A-8D19-4A17-996C-F4D7BF55086F}" type="pres">
      <dgm:prSet presAssocID="{17D17511-C246-495E-853F-11FE32968D6D}" presName="sibTrans" presStyleLbl="sibTrans2D1" presStyleIdx="3" presStyleCnt="7"/>
      <dgm:spPr/>
      <dgm:t>
        <a:bodyPr/>
        <a:lstStyle/>
        <a:p>
          <a:endParaRPr lang="ru-RU"/>
        </a:p>
      </dgm:t>
    </dgm:pt>
    <dgm:pt modelId="{AF976C6F-372A-487D-8D83-AF3679265196}" type="pres">
      <dgm:prSet presAssocID="{4D3355CE-1FDF-4421-B886-48154C8884CC}" presName="node" presStyleLbl="node1" presStyleIdx="4" presStyleCnt="7" custScaleX="117955" custScaleY="114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EC20A-1846-40CD-A978-3027377BA224}" type="pres">
      <dgm:prSet presAssocID="{4D3355CE-1FDF-4421-B886-48154C8884CC}" presName="dummy" presStyleCnt="0"/>
      <dgm:spPr/>
      <dgm:t>
        <a:bodyPr/>
        <a:lstStyle/>
        <a:p>
          <a:endParaRPr lang="ru-RU"/>
        </a:p>
      </dgm:t>
    </dgm:pt>
    <dgm:pt modelId="{FECE3F69-4F86-4444-BB35-5DBCB0C36F12}" type="pres">
      <dgm:prSet presAssocID="{12C78DAE-69A8-40ED-805C-9FE2242F1295}" presName="sibTrans" presStyleLbl="sibTrans2D1" presStyleIdx="4" presStyleCnt="7"/>
      <dgm:spPr/>
      <dgm:t>
        <a:bodyPr/>
        <a:lstStyle/>
        <a:p>
          <a:endParaRPr lang="ru-RU"/>
        </a:p>
      </dgm:t>
    </dgm:pt>
    <dgm:pt modelId="{0133A190-3A89-4F2B-8656-701DAF8F8347}" type="pres">
      <dgm:prSet presAssocID="{AA30D4BF-FDB7-4F52-A2C0-5A56D31F8FFA}" presName="node" presStyleLbl="node1" presStyleIdx="5" presStyleCnt="7" custScaleX="117955" custScaleY="114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9BB6-7385-4980-9FB4-610FBF728543}" type="pres">
      <dgm:prSet presAssocID="{AA30D4BF-FDB7-4F52-A2C0-5A56D31F8FFA}" presName="dummy" presStyleCnt="0"/>
      <dgm:spPr/>
      <dgm:t>
        <a:bodyPr/>
        <a:lstStyle/>
        <a:p>
          <a:endParaRPr lang="ru-RU"/>
        </a:p>
      </dgm:t>
    </dgm:pt>
    <dgm:pt modelId="{E144F750-E539-402F-8B82-19EE70B5484B}" type="pres">
      <dgm:prSet presAssocID="{7D4934CE-74AF-4248-956A-365F6392D10E}" presName="sibTrans" presStyleLbl="sibTrans2D1" presStyleIdx="5" presStyleCnt="7"/>
      <dgm:spPr/>
      <dgm:t>
        <a:bodyPr/>
        <a:lstStyle/>
        <a:p>
          <a:endParaRPr lang="ru-RU"/>
        </a:p>
      </dgm:t>
    </dgm:pt>
    <dgm:pt modelId="{D8219527-9404-48CC-BC8F-F34698678BD5}" type="pres">
      <dgm:prSet presAssocID="{EFE9031D-8A7F-4BDC-BE8B-6ED0D0ABEF36}" presName="node" presStyleLbl="node1" presStyleIdx="6" presStyleCnt="7" custScaleX="117955" custScaleY="114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CE6EA-DEED-4A35-B9B7-A52C485871B7}" type="pres">
      <dgm:prSet presAssocID="{EFE9031D-8A7F-4BDC-BE8B-6ED0D0ABEF36}" presName="dummy" presStyleCnt="0"/>
      <dgm:spPr/>
      <dgm:t>
        <a:bodyPr/>
        <a:lstStyle/>
        <a:p>
          <a:endParaRPr lang="ru-RU"/>
        </a:p>
      </dgm:t>
    </dgm:pt>
    <dgm:pt modelId="{DF7EF28B-1AF2-4558-9A97-7937E179AA31}" type="pres">
      <dgm:prSet presAssocID="{C8598570-69C5-4AB1-A9BB-A3768A1A7411}" presName="sibTrans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16C5755F-12EE-4BC3-975D-5E4CF372DCF8}" type="presOf" srcId="{12C78DAE-69A8-40ED-805C-9FE2242F1295}" destId="{FECE3F69-4F86-4444-BB35-5DBCB0C36F12}" srcOrd="0" destOrd="0" presId="urn:microsoft.com/office/officeart/2005/8/layout/radial6"/>
    <dgm:cxn modelId="{67B62328-C940-45DF-B67D-FFD6796C2ADC}" srcId="{256274E5-297E-47AC-B58C-7BBCE0649C59}" destId="{EFE9031D-8A7F-4BDC-BE8B-6ED0D0ABEF36}" srcOrd="6" destOrd="0" parTransId="{DF0259DE-4FB9-48AF-922C-A2DFAC40B3A5}" sibTransId="{C8598570-69C5-4AB1-A9BB-A3768A1A7411}"/>
    <dgm:cxn modelId="{E585BA59-4B6D-4F15-9C14-3B5422B7CD04}" type="presOf" srcId="{A254D8AE-0D40-4370-BC23-776FDC4D10BB}" destId="{D506C2EC-BC0D-4C39-A934-C83B4783C25A}" srcOrd="0" destOrd="0" presId="urn:microsoft.com/office/officeart/2005/8/layout/radial6"/>
    <dgm:cxn modelId="{D0DE8DCE-4BC1-4F6C-87DD-033FC3736B82}" type="presOf" srcId="{C8598570-69C5-4AB1-A9BB-A3768A1A7411}" destId="{DF7EF28B-1AF2-4558-9A97-7937E179AA31}" srcOrd="0" destOrd="0" presId="urn:microsoft.com/office/officeart/2005/8/layout/radial6"/>
    <dgm:cxn modelId="{4C105BB0-8693-4B93-BD6D-D2571C5EA6E6}" type="presOf" srcId="{9EFDA025-7C39-4F4C-BCAF-75A077A83E07}" destId="{96D6CF0E-E35E-4006-80FB-318A947FF496}" srcOrd="0" destOrd="0" presId="urn:microsoft.com/office/officeart/2005/8/layout/radial6"/>
    <dgm:cxn modelId="{5EEAE215-DFF7-42AA-A6F3-1D1CC3FF812D}" type="presOf" srcId="{66A265F6-77D7-458D-984A-139B36B834D6}" destId="{B5F2A7BB-489A-45C6-8887-035D17DFBF39}" srcOrd="0" destOrd="0" presId="urn:microsoft.com/office/officeart/2005/8/layout/radial6"/>
    <dgm:cxn modelId="{5B557BDB-95A2-4C19-B1AD-D6E7248A1403}" srcId="{256274E5-297E-47AC-B58C-7BBCE0649C59}" destId="{C4A8AD71-5C14-489A-B0D8-D23D0F777276}" srcOrd="3" destOrd="0" parTransId="{A74A14BD-E181-4CC7-9432-154A89DC2F51}" sibTransId="{17D17511-C246-495E-853F-11FE32968D6D}"/>
    <dgm:cxn modelId="{D596F66C-7B09-40BE-9703-BEAACF32C163}" type="presOf" srcId="{34024AE1-7E60-44A9-B5DC-D952BFE3D685}" destId="{5A8A41BD-183F-41A6-BF15-AD4F56483508}" srcOrd="0" destOrd="0" presId="urn:microsoft.com/office/officeart/2005/8/layout/radial6"/>
    <dgm:cxn modelId="{381F114B-3DFE-4164-809F-FD63E6CA15F4}" type="presOf" srcId="{7D4934CE-74AF-4248-956A-365F6392D10E}" destId="{E144F750-E539-402F-8B82-19EE70B5484B}" srcOrd="0" destOrd="0" presId="urn:microsoft.com/office/officeart/2005/8/layout/radial6"/>
    <dgm:cxn modelId="{FAAC0156-870D-447C-A274-2B7879C396C5}" srcId="{256274E5-297E-47AC-B58C-7BBCE0649C59}" destId="{2076DCE7-2FA8-4902-96A5-5F19B429D31F}" srcOrd="2" destOrd="0" parTransId="{91F57875-3B6E-45E2-A97B-46B586ABE18D}" sibTransId="{85AE2129-0355-4930-BA4F-F2B399708EB9}"/>
    <dgm:cxn modelId="{3A063CEF-6AB9-4C09-A1F9-8B95DF473AA4}" type="presOf" srcId="{4D3355CE-1FDF-4421-B886-48154C8884CC}" destId="{AF976C6F-372A-487D-8D83-AF3679265196}" srcOrd="0" destOrd="0" presId="urn:microsoft.com/office/officeart/2005/8/layout/radial6"/>
    <dgm:cxn modelId="{83A9DEEE-1B5A-4749-B2E1-8F8C9B84A032}" srcId="{256274E5-297E-47AC-B58C-7BBCE0649C59}" destId="{D21373DE-0B51-4B86-BC7D-4FC2CADF662F}" srcOrd="0" destOrd="0" parTransId="{AB9114F2-669E-42F6-B0A4-D91E80951D22}" sibTransId="{A254D8AE-0D40-4370-BC23-776FDC4D10BB}"/>
    <dgm:cxn modelId="{BD9ADD73-62F4-47F9-85AC-A7FF880BFDB5}" type="presOf" srcId="{EFE9031D-8A7F-4BDC-BE8B-6ED0D0ABEF36}" destId="{D8219527-9404-48CC-BC8F-F34698678BD5}" srcOrd="0" destOrd="0" presId="urn:microsoft.com/office/officeart/2005/8/layout/radial6"/>
    <dgm:cxn modelId="{21A6EBE1-2808-431E-A576-DAC68B545B86}" srcId="{256274E5-297E-47AC-B58C-7BBCE0649C59}" destId="{AA30D4BF-FDB7-4F52-A2C0-5A56D31F8FFA}" srcOrd="5" destOrd="0" parTransId="{4FF95E46-94F3-4163-8490-A335DF730F71}" sibTransId="{7D4934CE-74AF-4248-956A-365F6392D10E}"/>
    <dgm:cxn modelId="{8D08CA6C-477A-43DB-84F9-36BFA5F6896B}" type="presOf" srcId="{2076DCE7-2FA8-4902-96A5-5F19B429D31F}" destId="{1BBE6856-19F0-455C-A908-3B6445DB5F5E}" srcOrd="0" destOrd="0" presId="urn:microsoft.com/office/officeart/2005/8/layout/radial6"/>
    <dgm:cxn modelId="{B1089EE1-73D6-4A5F-86DE-7EE1F453AAF0}" type="presOf" srcId="{17D17511-C246-495E-853F-11FE32968D6D}" destId="{B7016F5A-8D19-4A17-996C-F4D7BF55086F}" srcOrd="0" destOrd="0" presId="urn:microsoft.com/office/officeart/2005/8/layout/radial6"/>
    <dgm:cxn modelId="{A36BD887-CA66-4B41-8BB2-4AA5321FF8F8}" type="presOf" srcId="{AA30D4BF-FDB7-4F52-A2C0-5A56D31F8FFA}" destId="{0133A190-3A89-4F2B-8656-701DAF8F8347}" srcOrd="0" destOrd="0" presId="urn:microsoft.com/office/officeart/2005/8/layout/radial6"/>
    <dgm:cxn modelId="{ED30F44B-476E-4ECB-BCED-47723C11430F}" srcId="{256274E5-297E-47AC-B58C-7BBCE0649C59}" destId="{4D3355CE-1FDF-4421-B886-48154C8884CC}" srcOrd="4" destOrd="0" parTransId="{D2043D30-12AA-403D-BEB4-3D7FFAA37E54}" sibTransId="{12C78DAE-69A8-40ED-805C-9FE2242F1295}"/>
    <dgm:cxn modelId="{2DA8F427-BF94-473C-A4FA-FACF0DCC142E}" type="presOf" srcId="{D21373DE-0B51-4B86-BC7D-4FC2CADF662F}" destId="{81430B3C-1218-4AF1-83F5-3C0761931322}" srcOrd="0" destOrd="0" presId="urn:microsoft.com/office/officeart/2005/8/layout/radial6"/>
    <dgm:cxn modelId="{FCF6F70D-979C-454D-8C87-87EDBB621CD5}" srcId="{256274E5-297E-47AC-B58C-7BBCE0649C59}" destId="{9EFDA025-7C39-4F4C-BCAF-75A077A83E07}" srcOrd="1" destOrd="0" parTransId="{4D329F30-2EA8-4904-ADDE-3DF2CAC29CAC}" sibTransId="{66A265F6-77D7-458D-984A-139B36B834D6}"/>
    <dgm:cxn modelId="{09B2490F-FB92-4992-81C7-255A01E7F492}" type="presOf" srcId="{C4A8AD71-5C14-489A-B0D8-D23D0F777276}" destId="{BE9631AD-8735-4857-89A0-485A347E09FF}" srcOrd="0" destOrd="0" presId="urn:microsoft.com/office/officeart/2005/8/layout/radial6"/>
    <dgm:cxn modelId="{D987BEC2-4A51-4568-B08E-D40B1230F77D}" srcId="{34024AE1-7E60-44A9-B5DC-D952BFE3D685}" destId="{256274E5-297E-47AC-B58C-7BBCE0649C59}" srcOrd="0" destOrd="0" parTransId="{F68E0DDC-65F9-4405-ADAF-6DBD6E6AB82E}" sibTransId="{CA6AA7A8-054D-4574-994B-8D65ADB1C7F7}"/>
    <dgm:cxn modelId="{684F6D7F-557D-46CF-BB0D-74CB918A18DD}" type="presOf" srcId="{85AE2129-0355-4930-BA4F-F2B399708EB9}" destId="{B528E0EC-BC25-41ED-9557-A2309DF631D5}" srcOrd="0" destOrd="0" presId="urn:microsoft.com/office/officeart/2005/8/layout/radial6"/>
    <dgm:cxn modelId="{E9D758E8-19B7-4546-AF1D-DD469D7C189C}" type="presOf" srcId="{256274E5-297E-47AC-B58C-7BBCE0649C59}" destId="{2F937F68-D3AF-48AE-84F1-1B7965EE9AC8}" srcOrd="0" destOrd="0" presId="urn:microsoft.com/office/officeart/2005/8/layout/radial6"/>
    <dgm:cxn modelId="{16DF7DDF-7F15-4A92-8FF2-4232554C2599}" type="presParOf" srcId="{5A8A41BD-183F-41A6-BF15-AD4F56483508}" destId="{2F937F68-D3AF-48AE-84F1-1B7965EE9AC8}" srcOrd="0" destOrd="0" presId="urn:microsoft.com/office/officeart/2005/8/layout/radial6"/>
    <dgm:cxn modelId="{8DE25264-7286-4935-A9EA-70059BF0DED3}" type="presParOf" srcId="{5A8A41BD-183F-41A6-BF15-AD4F56483508}" destId="{81430B3C-1218-4AF1-83F5-3C0761931322}" srcOrd="1" destOrd="0" presId="urn:microsoft.com/office/officeart/2005/8/layout/radial6"/>
    <dgm:cxn modelId="{841E4CEA-5130-4C6A-A435-CEF667C20E89}" type="presParOf" srcId="{5A8A41BD-183F-41A6-BF15-AD4F56483508}" destId="{4BE792D4-7750-43BB-8AFE-AAE2DBAFEB12}" srcOrd="2" destOrd="0" presId="urn:microsoft.com/office/officeart/2005/8/layout/radial6"/>
    <dgm:cxn modelId="{68BEF9F6-9E27-44DC-AC69-813DAC4AB0BD}" type="presParOf" srcId="{5A8A41BD-183F-41A6-BF15-AD4F56483508}" destId="{D506C2EC-BC0D-4C39-A934-C83B4783C25A}" srcOrd="3" destOrd="0" presId="urn:microsoft.com/office/officeart/2005/8/layout/radial6"/>
    <dgm:cxn modelId="{43C4B721-BA3E-46DA-A1C0-D47F1DB4D664}" type="presParOf" srcId="{5A8A41BD-183F-41A6-BF15-AD4F56483508}" destId="{96D6CF0E-E35E-4006-80FB-318A947FF496}" srcOrd="4" destOrd="0" presId="urn:microsoft.com/office/officeart/2005/8/layout/radial6"/>
    <dgm:cxn modelId="{684A02A7-7E4B-405F-BBF0-297EFE3CA7BD}" type="presParOf" srcId="{5A8A41BD-183F-41A6-BF15-AD4F56483508}" destId="{048B4654-AC57-4AF4-AC1A-D8255DB314DE}" srcOrd="5" destOrd="0" presId="urn:microsoft.com/office/officeart/2005/8/layout/radial6"/>
    <dgm:cxn modelId="{AC891CDB-1EE8-4609-B256-834B88BA5443}" type="presParOf" srcId="{5A8A41BD-183F-41A6-BF15-AD4F56483508}" destId="{B5F2A7BB-489A-45C6-8887-035D17DFBF39}" srcOrd="6" destOrd="0" presId="urn:microsoft.com/office/officeart/2005/8/layout/radial6"/>
    <dgm:cxn modelId="{C5A87783-5BF5-4F20-9648-ABA2052021E1}" type="presParOf" srcId="{5A8A41BD-183F-41A6-BF15-AD4F56483508}" destId="{1BBE6856-19F0-455C-A908-3B6445DB5F5E}" srcOrd="7" destOrd="0" presId="urn:microsoft.com/office/officeart/2005/8/layout/radial6"/>
    <dgm:cxn modelId="{F9DB7E8C-CFA4-489D-9726-E96DDD0E8909}" type="presParOf" srcId="{5A8A41BD-183F-41A6-BF15-AD4F56483508}" destId="{7186EE46-7100-4D55-97C4-A2A79EE89DE8}" srcOrd="8" destOrd="0" presId="urn:microsoft.com/office/officeart/2005/8/layout/radial6"/>
    <dgm:cxn modelId="{D273700B-ECEE-4AD9-96DD-279B9E3E75AE}" type="presParOf" srcId="{5A8A41BD-183F-41A6-BF15-AD4F56483508}" destId="{B528E0EC-BC25-41ED-9557-A2309DF631D5}" srcOrd="9" destOrd="0" presId="urn:microsoft.com/office/officeart/2005/8/layout/radial6"/>
    <dgm:cxn modelId="{310DB88D-CF74-406F-B1FC-8B16C18CB00A}" type="presParOf" srcId="{5A8A41BD-183F-41A6-BF15-AD4F56483508}" destId="{BE9631AD-8735-4857-89A0-485A347E09FF}" srcOrd="10" destOrd="0" presId="urn:microsoft.com/office/officeart/2005/8/layout/radial6"/>
    <dgm:cxn modelId="{8F280A9B-3B8C-47BE-AB57-7CA23D0F662A}" type="presParOf" srcId="{5A8A41BD-183F-41A6-BF15-AD4F56483508}" destId="{328D4090-9595-4B6C-89D9-085E17C02421}" srcOrd="11" destOrd="0" presId="urn:microsoft.com/office/officeart/2005/8/layout/radial6"/>
    <dgm:cxn modelId="{59E60096-48D2-4ACD-8B30-828C0F46DCE9}" type="presParOf" srcId="{5A8A41BD-183F-41A6-BF15-AD4F56483508}" destId="{B7016F5A-8D19-4A17-996C-F4D7BF55086F}" srcOrd="12" destOrd="0" presId="urn:microsoft.com/office/officeart/2005/8/layout/radial6"/>
    <dgm:cxn modelId="{185ED58D-E3FC-417A-8D95-5E8C8D5B61DD}" type="presParOf" srcId="{5A8A41BD-183F-41A6-BF15-AD4F56483508}" destId="{AF976C6F-372A-487D-8D83-AF3679265196}" srcOrd="13" destOrd="0" presId="urn:microsoft.com/office/officeart/2005/8/layout/radial6"/>
    <dgm:cxn modelId="{AE82974D-FE26-4A14-9A8E-42D19569637A}" type="presParOf" srcId="{5A8A41BD-183F-41A6-BF15-AD4F56483508}" destId="{4D6EC20A-1846-40CD-A978-3027377BA224}" srcOrd="14" destOrd="0" presId="urn:microsoft.com/office/officeart/2005/8/layout/radial6"/>
    <dgm:cxn modelId="{7EC5E8B7-6B9F-4EF0-8EB0-E07E9EBDE3BB}" type="presParOf" srcId="{5A8A41BD-183F-41A6-BF15-AD4F56483508}" destId="{FECE3F69-4F86-4444-BB35-5DBCB0C36F12}" srcOrd="15" destOrd="0" presId="urn:microsoft.com/office/officeart/2005/8/layout/radial6"/>
    <dgm:cxn modelId="{98D32996-DE0F-4F52-8267-724C44E772DB}" type="presParOf" srcId="{5A8A41BD-183F-41A6-BF15-AD4F56483508}" destId="{0133A190-3A89-4F2B-8656-701DAF8F8347}" srcOrd="16" destOrd="0" presId="urn:microsoft.com/office/officeart/2005/8/layout/radial6"/>
    <dgm:cxn modelId="{FDB100B3-2FB5-4D2C-A88A-87451AC66221}" type="presParOf" srcId="{5A8A41BD-183F-41A6-BF15-AD4F56483508}" destId="{89829BB6-7385-4980-9FB4-610FBF728543}" srcOrd="17" destOrd="0" presId="urn:microsoft.com/office/officeart/2005/8/layout/radial6"/>
    <dgm:cxn modelId="{0D5E8CE7-E6AB-42DC-A4F6-131153CA3BE0}" type="presParOf" srcId="{5A8A41BD-183F-41A6-BF15-AD4F56483508}" destId="{E144F750-E539-402F-8B82-19EE70B5484B}" srcOrd="18" destOrd="0" presId="urn:microsoft.com/office/officeart/2005/8/layout/radial6"/>
    <dgm:cxn modelId="{9009C302-F997-437C-9739-F17FDF87F3B6}" type="presParOf" srcId="{5A8A41BD-183F-41A6-BF15-AD4F56483508}" destId="{D8219527-9404-48CC-BC8F-F34698678BD5}" srcOrd="19" destOrd="0" presId="urn:microsoft.com/office/officeart/2005/8/layout/radial6"/>
    <dgm:cxn modelId="{8BB0D169-A0A7-45FF-A653-564E4215D3EE}" type="presParOf" srcId="{5A8A41BD-183F-41A6-BF15-AD4F56483508}" destId="{AC7CE6EA-DEED-4A35-B9B7-A52C485871B7}" srcOrd="20" destOrd="0" presId="urn:microsoft.com/office/officeart/2005/8/layout/radial6"/>
    <dgm:cxn modelId="{047B4A50-E425-4FB6-B8A6-837D8CEB9765}" type="presParOf" srcId="{5A8A41BD-183F-41A6-BF15-AD4F56483508}" destId="{DF7EF28B-1AF2-4558-9A97-7937E179AA31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CF23BB-F100-4A26-812F-ADCF78B67091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49CADB7-235D-49D8-A157-16CB4EBD378C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  Оперативный учет</a:t>
          </a:r>
          <a:endParaRPr lang="ru-RU" dirty="0">
            <a:solidFill>
              <a:schemeClr val="tx1"/>
            </a:solidFill>
          </a:endParaRPr>
        </a:p>
      </dgm:t>
    </dgm:pt>
    <dgm:pt modelId="{E9C7F4F0-BD44-49FB-BB71-4884433AA15F}" type="sibTrans" cxnId="{47719D76-1C86-4959-86AC-2366FC0FBA1D}">
      <dgm:prSet/>
      <dgm:spPr/>
      <dgm:t>
        <a:bodyPr/>
        <a:lstStyle/>
        <a:p>
          <a:endParaRPr lang="ru-RU"/>
        </a:p>
      </dgm:t>
    </dgm:pt>
    <dgm:pt modelId="{E436EB7C-6B5A-4057-BF4B-E67B8549720F}" type="parTrans" cxnId="{47719D76-1C86-4959-86AC-2366FC0FBA1D}">
      <dgm:prSet/>
      <dgm:spPr/>
      <dgm:t>
        <a:bodyPr/>
        <a:lstStyle/>
        <a:p>
          <a:endParaRPr lang="ru-RU"/>
        </a:p>
      </dgm:t>
    </dgm:pt>
    <dgm:pt modelId="{83FCF2F4-6489-4720-A126-74F4D9620557}" type="pres">
      <dgm:prSet presAssocID="{70CF23BB-F100-4A26-812F-ADCF78B670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7BCF65-1350-45E0-B558-5E2C2624E871}" type="pres">
      <dgm:prSet presAssocID="{749CADB7-235D-49D8-A157-16CB4EBD378C}" presName="parentText" presStyleLbl="node1" presStyleIdx="0" presStyleCnt="1" custAng="16200000" custLinFactNeighborX="-3820" custLinFactNeighborY="85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719D76-1C86-4959-86AC-2366FC0FBA1D}" srcId="{70CF23BB-F100-4A26-812F-ADCF78B67091}" destId="{749CADB7-235D-49D8-A157-16CB4EBD378C}" srcOrd="0" destOrd="0" parTransId="{E436EB7C-6B5A-4057-BF4B-E67B8549720F}" sibTransId="{E9C7F4F0-BD44-49FB-BB71-4884433AA15F}"/>
    <dgm:cxn modelId="{4C27C194-5807-4C9D-876E-545C5DE48337}" type="presOf" srcId="{749CADB7-235D-49D8-A157-16CB4EBD378C}" destId="{387BCF65-1350-45E0-B558-5E2C2624E871}" srcOrd="0" destOrd="0" presId="urn:microsoft.com/office/officeart/2005/8/layout/vList2"/>
    <dgm:cxn modelId="{6E43EF17-5616-4AB2-87B7-63018F9D7AC1}" type="presOf" srcId="{70CF23BB-F100-4A26-812F-ADCF78B67091}" destId="{83FCF2F4-6489-4720-A126-74F4D9620557}" srcOrd="0" destOrd="0" presId="urn:microsoft.com/office/officeart/2005/8/layout/vList2"/>
    <dgm:cxn modelId="{0D0A94A1-E5F2-4DA6-949A-FD5D2AF4CE07}" type="presParOf" srcId="{83FCF2F4-6489-4720-A126-74F4D9620557}" destId="{387BCF65-1350-45E0-B558-5E2C2624E87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CC5C11-B312-4B48-906F-7362A6745A6B}" type="doc">
      <dgm:prSet loTypeId="urn:microsoft.com/office/officeart/2005/8/layout/vProcess5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BF1B13F-DDDD-4B8C-80B0-14F926631C51}">
      <dgm:prSet phldrT="[Текст]" custT="1"/>
      <dgm:spPr>
        <a:solidFill>
          <a:schemeClr val="accent4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180975" indent="0"/>
          <a:r>
            <a:rPr lang="ru-RU" sz="1400" b="1" cap="none" spc="0" smtClean="0">
              <a:ln w="1905"/>
              <a:solidFill>
                <a:schemeClr val="tx1"/>
              </a:solidFill>
              <a:effectLst/>
            </a:rPr>
            <a:t>Автоматическое получение отчетов по себестоимости СМР в разрезе объектов строительства, прямым затратам и накладным расходам</a:t>
          </a:r>
          <a:endParaRPr lang="ru-RU" sz="1400" b="1" cap="none" spc="0" dirty="0" smtClean="0">
            <a:ln w="1905"/>
            <a:solidFill>
              <a:schemeClr val="tx1"/>
            </a:solidFill>
            <a:effectLst/>
          </a:endParaRPr>
        </a:p>
      </dgm:t>
    </dgm:pt>
    <dgm:pt modelId="{EADCC0B6-1664-4F1F-B67B-2B7D32A0ACFB}" type="parTrans" cxnId="{A413F087-9576-409C-9DF0-882FA5C778E7}">
      <dgm:prSet/>
      <dgm:spPr/>
      <dgm:t>
        <a:bodyPr/>
        <a:lstStyle/>
        <a:p>
          <a:endParaRPr lang="ru-RU" sz="14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gm:t>
    </dgm:pt>
    <dgm:pt modelId="{AE439A9C-4BEF-49CE-B8DB-06309EB97B74}" type="sibTrans" cxnId="{A413F087-9576-409C-9DF0-882FA5C778E7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4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gm:t>
    </dgm:pt>
    <dgm:pt modelId="{AC393081-C5EE-4E20-A2C9-C82740C1A557}">
      <dgm:prSet phldrT="[Текст]" custT="1"/>
      <dgm:spPr>
        <a:solidFill>
          <a:schemeClr val="accent2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180975" indent="0"/>
          <a:r>
            <a:rPr lang="ru-RU" sz="1400" b="1" cap="none" spc="0" dirty="0" smtClean="0">
              <a:ln w="1905"/>
              <a:solidFill>
                <a:schemeClr val="tx1"/>
              </a:solidFill>
              <a:effectLst/>
            </a:rPr>
            <a:t>Повышение эффективности использования рабочего времени бухгалтера</a:t>
          </a:r>
        </a:p>
      </dgm:t>
    </dgm:pt>
    <dgm:pt modelId="{EBB371C3-5BC4-4314-A3FF-4BD95C559B76}" type="parTrans" cxnId="{3B275C0D-DBAF-4419-B2F4-162AFAB5BA6C}">
      <dgm:prSet/>
      <dgm:spPr/>
      <dgm:t>
        <a:bodyPr/>
        <a:lstStyle/>
        <a:p>
          <a:endParaRPr lang="ru-RU" sz="14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gm:t>
    </dgm:pt>
    <dgm:pt modelId="{5396BC1C-73A5-49EC-9537-4F4CDB5B0CBC}" type="sibTrans" cxnId="{3B275C0D-DBAF-4419-B2F4-162AFAB5BA6C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4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gm:t>
    </dgm:pt>
    <dgm:pt modelId="{3411FD62-F6CE-4B5D-B627-C80A54EC410A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180975" indent="0">
            <a:tabLst/>
          </a:pPr>
          <a:r>
            <a:rPr lang="ru-RU" sz="1400" b="1" cap="none" spc="0" smtClean="0">
              <a:ln w="1905"/>
              <a:solidFill>
                <a:schemeClr val="tx1"/>
              </a:solidFill>
              <a:effectLst/>
            </a:rPr>
            <a:t>Замена ручного расчета на автоматизированный</a:t>
          </a:r>
          <a:endParaRPr lang="ru-RU" sz="1400" b="1" cap="none" spc="0" dirty="0" smtClean="0">
            <a:ln w="1905"/>
            <a:solidFill>
              <a:schemeClr val="tx1"/>
            </a:solidFill>
            <a:effectLst/>
          </a:endParaRPr>
        </a:p>
      </dgm:t>
    </dgm:pt>
    <dgm:pt modelId="{F3482286-BEFE-498F-A013-FE21EA1E17D6}" type="parTrans" cxnId="{F395E2AA-ADF3-4756-8926-4A7CF0058438}">
      <dgm:prSet/>
      <dgm:spPr/>
      <dgm:t>
        <a:bodyPr/>
        <a:lstStyle/>
        <a:p>
          <a:endParaRPr lang="ru-RU" sz="14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gm:t>
    </dgm:pt>
    <dgm:pt modelId="{7DDFC451-1DB1-4A51-AD1D-E78392DC1AD6}" type="sibTrans" cxnId="{F395E2AA-ADF3-4756-8926-4A7CF0058438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4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gm:t>
    </dgm:pt>
    <dgm:pt modelId="{DC42549F-0414-46AA-9AD4-CF710EA6A24F}">
      <dgm:prSet phldrT="[Текст]" custT="1"/>
      <dgm:spPr>
        <a:solidFill>
          <a:schemeClr val="accent3">
            <a:lumMod val="8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gm:spPr>
      <dgm:t>
        <a:bodyPr/>
        <a:lstStyle/>
        <a:p>
          <a:pPr marL="180975" indent="0"/>
          <a:r>
            <a:rPr lang="ru-RU" sz="1400" b="1" cap="none" spc="0" dirty="0" smtClean="0">
              <a:ln w="1905"/>
              <a:solidFill>
                <a:schemeClr val="tx1"/>
              </a:solidFill>
              <a:effectLst/>
            </a:rPr>
            <a:t>Повышение качества внутренней отчетности для руководства</a:t>
          </a:r>
        </a:p>
      </dgm:t>
    </dgm:pt>
    <dgm:pt modelId="{D07358E8-D6FD-480A-9413-59512092F3DC}" type="parTrans" cxnId="{0D162A80-53CF-406A-8D80-3D8E8FBBFFFB}">
      <dgm:prSet/>
      <dgm:spPr/>
      <dgm:t>
        <a:bodyPr/>
        <a:lstStyle/>
        <a:p>
          <a:endParaRPr lang="ru-RU" sz="14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gm:t>
    </dgm:pt>
    <dgm:pt modelId="{13C75D0C-6CEB-4A01-BB73-A6C4BD1C5D7C}" type="sibTrans" cxnId="{0D162A80-53CF-406A-8D80-3D8E8FBBFFFB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4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gm:t>
    </dgm:pt>
    <dgm:pt modelId="{AB7C34E6-732C-49B0-AF33-AA1CC8B06D68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  <a:ln w="127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gm:spPr>
      <dgm:t>
        <a:bodyPr/>
        <a:lstStyle/>
        <a:p>
          <a:pPr marL="180975" indent="0" algn="l" rtl="0" fontAlgn="base">
            <a:spcBef>
              <a:spcPct val="0"/>
            </a:spcBef>
            <a:spcAft>
              <a:spcPct val="0"/>
            </a:spcAft>
          </a:pPr>
          <a:r>
            <a:rPr lang="ru-RU" sz="1400" b="1" kern="1200" cap="none" spc="0" dirty="0" smtClean="0">
              <a:ln w="1905"/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Выявление внутренних резервов рентабельности выполнения СМР</a:t>
          </a:r>
        </a:p>
      </dgm:t>
    </dgm:pt>
    <dgm:pt modelId="{7AF31B02-FE16-4978-978D-C84546A55098}" type="parTrans" cxnId="{A8554F71-8DA2-4500-AB79-E4D6B37EBEB4}">
      <dgm:prSet/>
      <dgm:spPr/>
      <dgm:t>
        <a:bodyPr/>
        <a:lstStyle/>
        <a:p>
          <a:endParaRPr lang="ru-RU" sz="14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gm:t>
    </dgm:pt>
    <dgm:pt modelId="{9363E276-A9DE-427F-AE67-BAB12C67D3DA}" type="sibTrans" cxnId="{A8554F71-8DA2-4500-AB79-E4D6B37EBEB4}">
      <dgm:prSet/>
      <dgm:spPr/>
      <dgm:t>
        <a:bodyPr/>
        <a:lstStyle/>
        <a:p>
          <a:endParaRPr lang="ru-RU" sz="14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gm:t>
    </dgm:pt>
    <dgm:pt modelId="{2239468E-1AC1-4768-8A8F-857D74606C28}" type="pres">
      <dgm:prSet presAssocID="{C9CC5C11-B312-4B48-906F-7362A6745A6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F93FA8-7A03-48C6-8751-324D2F23E068}" type="pres">
      <dgm:prSet presAssocID="{C9CC5C11-B312-4B48-906F-7362A6745A6B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DC1432D5-1BD0-4D0C-A0E9-7A2BB778D571}" type="pres">
      <dgm:prSet presAssocID="{C9CC5C11-B312-4B48-906F-7362A6745A6B}" presName="FiveNodes_1" presStyleLbl="node1" presStyleIdx="0" presStyleCnt="5" custLinFactNeighborX="10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3D75A-5A11-4131-80AF-65647603653C}" type="pres">
      <dgm:prSet presAssocID="{C9CC5C11-B312-4B48-906F-7362A6745A6B}" presName="FiveNodes_2" presStyleLbl="node1" presStyleIdx="1" presStyleCnt="5" custLinFactNeighborX="7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61983-F29D-4C99-8EC9-88B6E41FFB3B}" type="pres">
      <dgm:prSet presAssocID="{C9CC5C11-B312-4B48-906F-7362A6745A6B}" presName="FiveNodes_3" presStyleLbl="node1" presStyleIdx="2" presStyleCnt="5" custLinFactNeighborX="4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AAF2C3-A3BA-4DE3-9846-5D7CAE3000D0}" type="pres">
      <dgm:prSet presAssocID="{C9CC5C11-B312-4B48-906F-7362A6745A6B}" presName="FiveNodes_4" presStyleLbl="node1" presStyleIdx="3" presStyleCnt="5" custLinFactNeighborX="1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C3668-7BCA-4169-BAD2-FA4782796D79}" type="pres">
      <dgm:prSet presAssocID="{C9CC5C11-B312-4B48-906F-7362A6745A6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1DF5B-8F4F-4205-84DD-6CC56DD32197}" type="pres">
      <dgm:prSet presAssocID="{C9CC5C11-B312-4B48-906F-7362A6745A6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E63173-F78C-4204-998A-1245CA3CF423}" type="pres">
      <dgm:prSet presAssocID="{C9CC5C11-B312-4B48-906F-7362A6745A6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28E08-76B5-4D7A-B4DF-7798B7887F73}" type="pres">
      <dgm:prSet presAssocID="{C9CC5C11-B312-4B48-906F-7362A6745A6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CE611-4470-48A4-A485-1BEB0FBA119D}" type="pres">
      <dgm:prSet presAssocID="{C9CC5C11-B312-4B48-906F-7362A6745A6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F995C-1872-4D33-A600-98A240CD7255}" type="pres">
      <dgm:prSet presAssocID="{C9CC5C11-B312-4B48-906F-7362A6745A6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1347D-7AD8-4720-B5D7-178B9B0FFB66}" type="pres">
      <dgm:prSet presAssocID="{C9CC5C11-B312-4B48-906F-7362A6745A6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299FF-B56D-40F6-A207-3B87483CACB0}" type="pres">
      <dgm:prSet presAssocID="{C9CC5C11-B312-4B48-906F-7362A6745A6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6C4D4-A83D-487C-AE22-9FDF4BF22F32}" type="pres">
      <dgm:prSet presAssocID="{C9CC5C11-B312-4B48-906F-7362A6745A6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20635D-EE92-4CF1-8712-5FAD6AA8DB1D}" type="pres">
      <dgm:prSet presAssocID="{C9CC5C11-B312-4B48-906F-7362A6745A6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1ED380-4D9D-46F4-A255-B47ADC454DF6}" type="presOf" srcId="{7DDFC451-1DB1-4A51-AD1D-E78392DC1AD6}" destId="{F2C1DF5B-8F4F-4205-84DD-6CC56DD32197}" srcOrd="0" destOrd="0" presId="urn:microsoft.com/office/officeart/2005/8/layout/vProcess5"/>
    <dgm:cxn modelId="{668FD41A-1E54-426B-8F31-AB28755CFC3D}" type="presOf" srcId="{DC42549F-0414-46AA-9AD4-CF710EA6A24F}" destId="{5AAAF2C3-A3BA-4DE3-9846-5D7CAE3000D0}" srcOrd="0" destOrd="0" presId="urn:microsoft.com/office/officeart/2005/8/layout/vProcess5"/>
    <dgm:cxn modelId="{F395E2AA-ADF3-4756-8926-4A7CF0058438}" srcId="{C9CC5C11-B312-4B48-906F-7362A6745A6B}" destId="{3411FD62-F6CE-4B5D-B627-C80A54EC410A}" srcOrd="0" destOrd="0" parTransId="{F3482286-BEFE-498F-A013-FE21EA1E17D6}" sibTransId="{7DDFC451-1DB1-4A51-AD1D-E78392DC1AD6}"/>
    <dgm:cxn modelId="{A413F087-9576-409C-9DF0-882FA5C778E7}" srcId="{C9CC5C11-B312-4B48-906F-7362A6745A6B}" destId="{9BF1B13F-DDDD-4B8C-80B0-14F926631C51}" srcOrd="1" destOrd="0" parTransId="{EADCC0B6-1664-4F1F-B67B-2B7D32A0ACFB}" sibTransId="{AE439A9C-4BEF-49CE-B8DB-06309EB97B74}"/>
    <dgm:cxn modelId="{F656952A-4497-4CD6-9EBF-52F63E508EBC}" type="presOf" srcId="{13C75D0C-6CEB-4A01-BB73-A6C4BD1C5D7C}" destId="{0FACE611-4470-48A4-A485-1BEB0FBA119D}" srcOrd="0" destOrd="0" presId="urn:microsoft.com/office/officeart/2005/8/layout/vProcess5"/>
    <dgm:cxn modelId="{32B0CFD5-9629-47A4-BB31-95DF6DB3D4BC}" type="presOf" srcId="{3411FD62-F6CE-4B5D-B627-C80A54EC410A}" destId="{04EF995C-1872-4D33-A600-98A240CD7255}" srcOrd="1" destOrd="0" presId="urn:microsoft.com/office/officeart/2005/8/layout/vProcess5"/>
    <dgm:cxn modelId="{0B6F3FDD-2753-440D-9101-89A418E90591}" type="presOf" srcId="{DC42549F-0414-46AA-9AD4-CF710EA6A24F}" destId="{4176C4D4-A83D-487C-AE22-9FDF4BF22F32}" srcOrd="1" destOrd="0" presId="urn:microsoft.com/office/officeart/2005/8/layout/vProcess5"/>
    <dgm:cxn modelId="{90480D8A-BFE6-4D92-9EB2-6FD3566D019A}" type="presOf" srcId="{C9CC5C11-B312-4B48-906F-7362A6745A6B}" destId="{2239468E-1AC1-4768-8A8F-857D74606C28}" srcOrd="0" destOrd="0" presId="urn:microsoft.com/office/officeart/2005/8/layout/vProcess5"/>
    <dgm:cxn modelId="{FAEE1903-09E7-427F-B98F-A84F8A6B8A48}" type="presOf" srcId="{AC393081-C5EE-4E20-A2C9-C82740C1A557}" destId="{18C61983-F29D-4C99-8EC9-88B6E41FFB3B}" srcOrd="0" destOrd="0" presId="urn:microsoft.com/office/officeart/2005/8/layout/vProcess5"/>
    <dgm:cxn modelId="{A692577D-0156-4A4B-8E5D-350FD6C009C0}" type="presOf" srcId="{3411FD62-F6CE-4B5D-B627-C80A54EC410A}" destId="{DC1432D5-1BD0-4D0C-A0E9-7A2BB778D571}" srcOrd="0" destOrd="0" presId="urn:microsoft.com/office/officeart/2005/8/layout/vProcess5"/>
    <dgm:cxn modelId="{5B59F215-D7E7-471F-BF3F-4FDE213BD0A6}" type="presOf" srcId="{5396BC1C-73A5-49EC-9537-4F4CDB5B0CBC}" destId="{1CD28E08-76B5-4D7A-B4DF-7798B7887F73}" srcOrd="0" destOrd="0" presId="urn:microsoft.com/office/officeart/2005/8/layout/vProcess5"/>
    <dgm:cxn modelId="{A8554F71-8DA2-4500-AB79-E4D6B37EBEB4}" srcId="{C9CC5C11-B312-4B48-906F-7362A6745A6B}" destId="{AB7C34E6-732C-49B0-AF33-AA1CC8B06D68}" srcOrd="4" destOrd="0" parTransId="{7AF31B02-FE16-4978-978D-C84546A55098}" sibTransId="{9363E276-A9DE-427F-AE67-BAB12C67D3DA}"/>
    <dgm:cxn modelId="{43F5E62B-4037-457D-866F-AD90FE386BC1}" type="presOf" srcId="{AB7C34E6-732C-49B0-AF33-AA1CC8B06D68}" destId="{512C3668-7BCA-4169-BAD2-FA4782796D79}" srcOrd="0" destOrd="0" presId="urn:microsoft.com/office/officeart/2005/8/layout/vProcess5"/>
    <dgm:cxn modelId="{0D162A80-53CF-406A-8D80-3D8E8FBBFFFB}" srcId="{C9CC5C11-B312-4B48-906F-7362A6745A6B}" destId="{DC42549F-0414-46AA-9AD4-CF710EA6A24F}" srcOrd="3" destOrd="0" parTransId="{D07358E8-D6FD-480A-9413-59512092F3DC}" sibTransId="{13C75D0C-6CEB-4A01-BB73-A6C4BD1C5D7C}"/>
    <dgm:cxn modelId="{31CDFC93-E451-4C94-BADC-B60B81BD071D}" type="presOf" srcId="{AC393081-C5EE-4E20-A2C9-C82740C1A557}" destId="{0D5299FF-B56D-40F6-A207-3B87483CACB0}" srcOrd="1" destOrd="0" presId="urn:microsoft.com/office/officeart/2005/8/layout/vProcess5"/>
    <dgm:cxn modelId="{74EF18DD-D61D-4BC0-AB40-07EF1C88B526}" type="presOf" srcId="{9BF1B13F-DDDD-4B8C-80B0-14F926631C51}" destId="{ECB1347D-7AD8-4720-B5D7-178B9B0FFB66}" srcOrd="1" destOrd="0" presId="urn:microsoft.com/office/officeart/2005/8/layout/vProcess5"/>
    <dgm:cxn modelId="{3B275C0D-DBAF-4419-B2F4-162AFAB5BA6C}" srcId="{C9CC5C11-B312-4B48-906F-7362A6745A6B}" destId="{AC393081-C5EE-4E20-A2C9-C82740C1A557}" srcOrd="2" destOrd="0" parTransId="{EBB371C3-5BC4-4314-A3FF-4BD95C559B76}" sibTransId="{5396BC1C-73A5-49EC-9537-4F4CDB5B0CBC}"/>
    <dgm:cxn modelId="{2274349F-869C-42FB-88FD-1E5CE77382BB}" type="presOf" srcId="{AE439A9C-4BEF-49CE-B8DB-06309EB97B74}" destId="{9EE63173-F78C-4204-998A-1245CA3CF423}" srcOrd="0" destOrd="0" presId="urn:microsoft.com/office/officeart/2005/8/layout/vProcess5"/>
    <dgm:cxn modelId="{6BC6F61F-38E1-4EB8-A26A-B13FA376C0E9}" type="presOf" srcId="{9BF1B13F-DDDD-4B8C-80B0-14F926631C51}" destId="{F3A3D75A-5A11-4131-80AF-65647603653C}" srcOrd="0" destOrd="0" presId="urn:microsoft.com/office/officeart/2005/8/layout/vProcess5"/>
    <dgm:cxn modelId="{CCBC2587-4740-4FDB-A256-B86AF3702869}" type="presOf" srcId="{AB7C34E6-732C-49B0-AF33-AA1CC8B06D68}" destId="{4520635D-EE92-4CF1-8712-5FAD6AA8DB1D}" srcOrd="1" destOrd="0" presId="urn:microsoft.com/office/officeart/2005/8/layout/vProcess5"/>
    <dgm:cxn modelId="{45B0F58A-8B8A-47BC-9C34-0E7928A4C1C6}" type="presParOf" srcId="{2239468E-1AC1-4768-8A8F-857D74606C28}" destId="{C9F93FA8-7A03-48C6-8751-324D2F23E068}" srcOrd="0" destOrd="0" presId="urn:microsoft.com/office/officeart/2005/8/layout/vProcess5"/>
    <dgm:cxn modelId="{CD814DF0-841D-4AFC-B890-6A1CC1963E1C}" type="presParOf" srcId="{2239468E-1AC1-4768-8A8F-857D74606C28}" destId="{DC1432D5-1BD0-4D0C-A0E9-7A2BB778D571}" srcOrd="1" destOrd="0" presId="urn:microsoft.com/office/officeart/2005/8/layout/vProcess5"/>
    <dgm:cxn modelId="{3F748B6B-FBE7-4752-8217-D4165A9290E2}" type="presParOf" srcId="{2239468E-1AC1-4768-8A8F-857D74606C28}" destId="{F3A3D75A-5A11-4131-80AF-65647603653C}" srcOrd="2" destOrd="0" presId="urn:microsoft.com/office/officeart/2005/8/layout/vProcess5"/>
    <dgm:cxn modelId="{26A9C254-4DA7-4731-931A-884CD62C0941}" type="presParOf" srcId="{2239468E-1AC1-4768-8A8F-857D74606C28}" destId="{18C61983-F29D-4C99-8EC9-88B6E41FFB3B}" srcOrd="3" destOrd="0" presId="urn:microsoft.com/office/officeart/2005/8/layout/vProcess5"/>
    <dgm:cxn modelId="{F0CF2E86-0F2B-47E0-9FED-117D2382404F}" type="presParOf" srcId="{2239468E-1AC1-4768-8A8F-857D74606C28}" destId="{5AAAF2C3-A3BA-4DE3-9846-5D7CAE3000D0}" srcOrd="4" destOrd="0" presId="urn:microsoft.com/office/officeart/2005/8/layout/vProcess5"/>
    <dgm:cxn modelId="{C3119431-839D-4FE5-8575-C95CCB3ED6E4}" type="presParOf" srcId="{2239468E-1AC1-4768-8A8F-857D74606C28}" destId="{512C3668-7BCA-4169-BAD2-FA4782796D79}" srcOrd="5" destOrd="0" presId="urn:microsoft.com/office/officeart/2005/8/layout/vProcess5"/>
    <dgm:cxn modelId="{5925CBD7-3676-4CB6-835D-ABBAC0202CBF}" type="presParOf" srcId="{2239468E-1AC1-4768-8A8F-857D74606C28}" destId="{F2C1DF5B-8F4F-4205-84DD-6CC56DD32197}" srcOrd="6" destOrd="0" presId="urn:microsoft.com/office/officeart/2005/8/layout/vProcess5"/>
    <dgm:cxn modelId="{2717BD93-106E-45ED-BBBC-3280AAB80C38}" type="presParOf" srcId="{2239468E-1AC1-4768-8A8F-857D74606C28}" destId="{9EE63173-F78C-4204-998A-1245CA3CF423}" srcOrd="7" destOrd="0" presId="urn:microsoft.com/office/officeart/2005/8/layout/vProcess5"/>
    <dgm:cxn modelId="{24952742-403D-4954-9D59-CC1F10842015}" type="presParOf" srcId="{2239468E-1AC1-4768-8A8F-857D74606C28}" destId="{1CD28E08-76B5-4D7A-B4DF-7798B7887F73}" srcOrd="8" destOrd="0" presId="urn:microsoft.com/office/officeart/2005/8/layout/vProcess5"/>
    <dgm:cxn modelId="{C17DA7AB-7C4E-4150-AEC0-B5EB8D2382CD}" type="presParOf" srcId="{2239468E-1AC1-4768-8A8F-857D74606C28}" destId="{0FACE611-4470-48A4-A485-1BEB0FBA119D}" srcOrd="9" destOrd="0" presId="urn:microsoft.com/office/officeart/2005/8/layout/vProcess5"/>
    <dgm:cxn modelId="{736131C9-F35B-4DF1-847F-947AD7297ABD}" type="presParOf" srcId="{2239468E-1AC1-4768-8A8F-857D74606C28}" destId="{04EF995C-1872-4D33-A600-98A240CD7255}" srcOrd="10" destOrd="0" presId="urn:microsoft.com/office/officeart/2005/8/layout/vProcess5"/>
    <dgm:cxn modelId="{54ED6EFF-27AF-4E68-BCFC-2BFD99671E5B}" type="presParOf" srcId="{2239468E-1AC1-4768-8A8F-857D74606C28}" destId="{ECB1347D-7AD8-4720-B5D7-178B9B0FFB66}" srcOrd="11" destOrd="0" presId="urn:microsoft.com/office/officeart/2005/8/layout/vProcess5"/>
    <dgm:cxn modelId="{6AAD056A-A637-4F7C-BFDA-74950FA69250}" type="presParOf" srcId="{2239468E-1AC1-4768-8A8F-857D74606C28}" destId="{0D5299FF-B56D-40F6-A207-3B87483CACB0}" srcOrd="12" destOrd="0" presId="urn:microsoft.com/office/officeart/2005/8/layout/vProcess5"/>
    <dgm:cxn modelId="{8C4EA59F-CC9B-490F-8B2E-3BCCA8BBBE58}" type="presParOf" srcId="{2239468E-1AC1-4768-8A8F-857D74606C28}" destId="{4176C4D4-A83D-487C-AE22-9FDF4BF22F32}" srcOrd="13" destOrd="0" presId="urn:microsoft.com/office/officeart/2005/8/layout/vProcess5"/>
    <dgm:cxn modelId="{6E636233-C482-408A-ADE2-D515B3368D53}" type="presParOf" srcId="{2239468E-1AC1-4768-8A8F-857D74606C28}" destId="{4520635D-EE92-4CF1-8712-5FAD6AA8DB1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775FFF-715C-44F0-B512-0C734A0F23F3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CBC6FE-FFF8-4728-92CD-005C0E66F5A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9900"/>
        </a:solidFill>
        <a:ln>
          <a:solidFill>
            <a:schemeClr val="accent4">
              <a:lumMod val="90000"/>
              <a:lumOff val="10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Расчеты с покупателями</a:t>
          </a:r>
          <a:endParaRPr lang="ru-RU" sz="1400" b="1" dirty="0">
            <a:solidFill>
              <a:schemeClr val="tx1"/>
            </a:solidFill>
          </a:endParaRPr>
        </a:p>
      </dgm:t>
    </dgm:pt>
    <dgm:pt modelId="{7D876C68-A635-44F9-9EC2-B4F99DA1A624}" type="parTrans" cxnId="{6B1030ED-6BEE-40BE-B067-DC534AEEC91A}">
      <dgm:prSet/>
      <dgm:spPr>
        <a:ln>
          <a:solidFill>
            <a:schemeClr val="accent4">
              <a:lumMod val="90000"/>
              <a:lumOff val="10000"/>
            </a:schemeClr>
          </a:solidFill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47EA4C8-30B0-4F4E-9EAF-95A1DB66B0F7}" type="sibTrans" cxnId="{6B1030ED-6BEE-40BE-B067-DC534AEEC9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F06ABD7-43F1-469C-A7D2-63AAFB3C3D9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9900"/>
        </a:solidFill>
        <a:ln>
          <a:solidFill>
            <a:schemeClr val="accent4">
              <a:lumMod val="90000"/>
              <a:lumOff val="10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Расчеты с поставщиками</a:t>
          </a:r>
        </a:p>
      </dgm:t>
    </dgm:pt>
    <dgm:pt modelId="{F23DD995-3FE0-4B29-A7E4-75F6C74906CE}" type="parTrans" cxnId="{CE80A0B9-806F-4A2E-AAA6-A30C38AD6B31}">
      <dgm:prSet/>
      <dgm:spPr>
        <a:ln>
          <a:solidFill>
            <a:schemeClr val="accent4">
              <a:lumMod val="90000"/>
              <a:lumOff val="10000"/>
            </a:schemeClr>
          </a:solidFill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D7E96A7-7FE8-42F7-9CD1-4E5B8246FAEB}" type="sibTrans" cxnId="{CE80A0B9-806F-4A2E-AAA6-A30C38AD6B3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FF7B29B-5AB9-46E4-824A-305C599DA93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9900"/>
        </a:solidFill>
        <a:ln>
          <a:solidFill>
            <a:schemeClr val="accent4">
              <a:lumMod val="90000"/>
              <a:lumOff val="10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Общие показатели</a:t>
          </a:r>
          <a:endParaRPr lang="ru-RU" sz="1400" b="1" dirty="0">
            <a:solidFill>
              <a:schemeClr val="tx1"/>
            </a:solidFill>
          </a:endParaRPr>
        </a:p>
      </dgm:t>
    </dgm:pt>
    <dgm:pt modelId="{28C4E124-6187-47B1-A17A-E2853A34BA0E}" type="parTrans" cxnId="{0223DADD-05D7-451B-BB79-0E827BE599CA}">
      <dgm:prSet/>
      <dgm:spPr>
        <a:ln>
          <a:solidFill>
            <a:schemeClr val="accent4">
              <a:lumMod val="90000"/>
              <a:lumOff val="10000"/>
            </a:schemeClr>
          </a:solidFill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E4B8CD2-5FAF-48B3-97AE-6D2243739DAB}" type="sibTrans" cxnId="{0223DADD-05D7-451B-BB79-0E827BE599C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953AF3F-30DA-4FF7-AD50-0A26B64870E0}" type="pres">
      <dgm:prSet presAssocID="{6E775FFF-715C-44F0-B512-0C734A0F23F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34B1CB-6F26-49B8-83B6-39985C136A46}" type="pres">
      <dgm:prSet presAssocID="{6E775FFF-715C-44F0-B512-0C734A0F23F3}" presName="cycle" presStyleCnt="0"/>
      <dgm:spPr/>
    </dgm:pt>
    <dgm:pt modelId="{B2EF55B8-9938-4D75-BE8B-7224C48767BA}" type="pres">
      <dgm:prSet presAssocID="{6E775FFF-715C-44F0-B512-0C734A0F23F3}" presName="centerShape" presStyleCnt="0"/>
      <dgm:spPr/>
    </dgm:pt>
    <dgm:pt modelId="{F1169DEF-94D1-4B09-B431-1F8EAB05E060}" type="pres">
      <dgm:prSet presAssocID="{6E775FFF-715C-44F0-B512-0C734A0F23F3}" presName="connSite" presStyleLbl="node1" presStyleIdx="0" presStyleCnt="4"/>
      <dgm:spPr/>
    </dgm:pt>
    <dgm:pt modelId="{A47D420F-BB15-4A5D-941F-E582CE6C9E8D}" type="pres">
      <dgm:prSet presAssocID="{6E775FFF-715C-44F0-B512-0C734A0F23F3}" presName="visible" presStyleLbl="node1" presStyleIdx="0" presStyleCnt="4" custScaleX="111326" custLinFactNeighborX="-22020" custLinFactNeighborY="223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chemeClr val="accent4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  <dgm:pt modelId="{1FA928E2-5E31-4A32-BE2A-A768AF952001}" type="pres">
      <dgm:prSet presAssocID="{28C4E124-6187-47B1-A17A-E2853A34BA0E}" presName="Name25" presStyleLbl="parChTrans1D1" presStyleIdx="0" presStyleCnt="3"/>
      <dgm:spPr/>
      <dgm:t>
        <a:bodyPr/>
        <a:lstStyle/>
        <a:p>
          <a:endParaRPr lang="ru-RU"/>
        </a:p>
      </dgm:t>
    </dgm:pt>
    <dgm:pt modelId="{78A355BF-71AA-4DB5-BCE6-5830595CA1DF}" type="pres">
      <dgm:prSet presAssocID="{5FF7B29B-5AB9-46E4-824A-305C599DA934}" presName="node" presStyleCnt="0"/>
      <dgm:spPr/>
    </dgm:pt>
    <dgm:pt modelId="{B08C7347-268C-493A-907A-DA1C7A56766D}" type="pres">
      <dgm:prSet presAssocID="{5FF7B29B-5AB9-46E4-824A-305C599DA934}" presName="parentNode" presStyleLbl="node1" presStyleIdx="1" presStyleCnt="4" custScaleX="123185" custLinFactNeighborX="-2478" custLinFactNeighborY="154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EDB63-EACB-4FCC-861C-7E391A83167B}" type="pres">
      <dgm:prSet presAssocID="{5FF7B29B-5AB9-46E4-824A-305C599DA934}" presName="childNode" presStyleLbl="revTx" presStyleIdx="0" presStyleCnt="0">
        <dgm:presLayoutVars>
          <dgm:bulletEnabled val="1"/>
        </dgm:presLayoutVars>
      </dgm:prSet>
      <dgm:spPr/>
    </dgm:pt>
    <dgm:pt modelId="{12B5D641-2502-4163-8FC6-9E8B866C022F}" type="pres">
      <dgm:prSet presAssocID="{7D876C68-A635-44F9-9EC2-B4F99DA1A624}" presName="Name25" presStyleLbl="parChTrans1D1" presStyleIdx="1" presStyleCnt="3"/>
      <dgm:spPr/>
      <dgm:t>
        <a:bodyPr/>
        <a:lstStyle/>
        <a:p>
          <a:endParaRPr lang="ru-RU"/>
        </a:p>
      </dgm:t>
    </dgm:pt>
    <dgm:pt modelId="{47ED6D44-E77B-4B84-B3E2-E9D5E198D31E}" type="pres">
      <dgm:prSet presAssocID="{5ACBC6FE-FFF8-4728-92CD-005C0E66F5A3}" presName="node" presStyleCnt="0"/>
      <dgm:spPr/>
    </dgm:pt>
    <dgm:pt modelId="{A59F1A11-387C-4579-B9EC-2961C8F34442}" type="pres">
      <dgm:prSet presAssocID="{5ACBC6FE-FFF8-4728-92CD-005C0E66F5A3}" presName="parentNode" presStyleLbl="node1" presStyleIdx="2" presStyleCnt="4" custScaleX="123185" custLinFactNeighborX="-24772" custLinFactNeighborY="49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008FB5-BC6B-4ED8-B41B-31B063851B4C}" type="pres">
      <dgm:prSet presAssocID="{5ACBC6FE-FFF8-4728-92CD-005C0E66F5A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F4E2C-717B-44A2-946E-0C653ADB65E7}" type="pres">
      <dgm:prSet presAssocID="{F23DD995-3FE0-4B29-A7E4-75F6C74906CE}" presName="Name25" presStyleLbl="parChTrans1D1" presStyleIdx="2" presStyleCnt="3"/>
      <dgm:spPr/>
      <dgm:t>
        <a:bodyPr/>
        <a:lstStyle/>
        <a:p>
          <a:endParaRPr lang="ru-RU"/>
        </a:p>
      </dgm:t>
    </dgm:pt>
    <dgm:pt modelId="{2EF03402-358C-4628-BDF6-D7CDD9CB8511}" type="pres">
      <dgm:prSet presAssocID="{EF06ABD7-43F1-469C-A7D2-63AAFB3C3D97}" presName="node" presStyleCnt="0"/>
      <dgm:spPr/>
    </dgm:pt>
    <dgm:pt modelId="{E2E53F9A-D99A-49E0-86D9-C3B6E9141FFB}" type="pres">
      <dgm:prSet presAssocID="{EF06ABD7-43F1-469C-A7D2-63AAFB3C3D97}" presName="parentNode" presStyleLbl="node1" presStyleIdx="3" presStyleCnt="4" custScaleX="121738" custLinFactNeighborX="-6814" custLinFactNeighborY="-24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25B1F-C5C4-4BAC-B537-5F4D29328344}" type="pres">
      <dgm:prSet presAssocID="{EF06ABD7-43F1-469C-A7D2-63AAFB3C3D9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D48E82-DE2F-4B90-8486-CA118CC537F7}" type="presOf" srcId="{5FF7B29B-5AB9-46E4-824A-305C599DA934}" destId="{B08C7347-268C-493A-907A-DA1C7A56766D}" srcOrd="0" destOrd="0" presId="urn:microsoft.com/office/officeart/2005/8/layout/radial2"/>
    <dgm:cxn modelId="{259153E7-E947-4ABF-9158-A66E402A7290}" type="presOf" srcId="{7D876C68-A635-44F9-9EC2-B4F99DA1A624}" destId="{12B5D641-2502-4163-8FC6-9E8B866C022F}" srcOrd="0" destOrd="0" presId="urn:microsoft.com/office/officeart/2005/8/layout/radial2"/>
    <dgm:cxn modelId="{0DFBA9B1-C769-4741-B728-27D6339805D1}" type="presOf" srcId="{EF06ABD7-43F1-469C-A7D2-63AAFB3C3D97}" destId="{E2E53F9A-D99A-49E0-86D9-C3B6E9141FFB}" srcOrd="0" destOrd="0" presId="urn:microsoft.com/office/officeart/2005/8/layout/radial2"/>
    <dgm:cxn modelId="{CE80A0B9-806F-4A2E-AAA6-A30C38AD6B31}" srcId="{6E775FFF-715C-44F0-B512-0C734A0F23F3}" destId="{EF06ABD7-43F1-469C-A7D2-63AAFB3C3D97}" srcOrd="2" destOrd="0" parTransId="{F23DD995-3FE0-4B29-A7E4-75F6C74906CE}" sibTransId="{8D7E96A7-7FE8-42F7-9CD1-4E5B8246FAEB}"/>
    <dgm:cxn modelId="{A73D7D4B-2B2C-442A-9C7C-33B7FBA16C18}" type="presOf" srcId="{28C4E124-6187-47B1-A17A-E2853A34BA0E}" destId="{1FA928E2-5E31-4A32-BE2A-A768AF952001}" srcOrd="0" destOrd="0" presId="urn:microsoft.com/office/officeart/2005/8/layout/radial2"/>
    <dgm:cxn modelId="{A39ADD26-9C0A-407F-856C-F7D751BA7EE5}" type="presOf" srcId="{5ACBC6FE-FFF8-4728-92CD-005C0E66F5A3}" destId="{A59F1A11-387C-4579-B9EC-2961C8F34442}" srcOrd="0" destOrd="0" presId="urn:microsoft.com/office/officeart/2005/8/layout/radial2"/>
    <dgm:cxn modelId="{5EB7D402-FE51-46F6-842B-0FC31F845D97}" type="presOf" srcId="{6E775FFF-715C-44F0-B512-0C734A0F23F3}" destId="{6953AF3F-30DA-4FF7-AD50-0A26B64870E0}" srcOrd="0" destOrd="0" presId="urn:microsoft.com/office/officeart/2005/8/layout/radial2"/>
    <dgm:cxn modelId="{6745B884-2556-4B88-BA34-4FAC3E473A3E}" type="presOf" srcId="{F23DD995-3FE0-4B29-A7E4-75F6C74906CE}" destId="{498F4E2C-717B-44A2-946E-0C653ADB65E7}" srcOrd="0" destOrd="0" presId="urn:microsoft.com/office/officeart/2005/8/layout/radial2"/>
    <dgm:cxn modelId="{6B1030ED-6BEE-40BE-B067-DC534AEEC91A}" srcId="{6E775FFF-715C-44F0-B512-0C734A0F23F3}" destId="{5ACBC6FE-FFF8-4728-92CD-005C0E66F5A3}" srcOrd="1" destOrd="0" parTransId="{7D876C68-A635-44F9-9EC2-B4F99DA1A624}" sibTransId="{B47EA4C8-30B0-4F4E-9EAF-95A1DB66B0F7}"/>
    <dgm:cxn modelId="{0223DADD-05D7-451B-BB79-0E827BE599CA}" srcId="{6E775FFF-715C-44F0-B512-0C734A0F23F3}" destId="{5FF7B29B-5AB9-46E4-824A-305C599DA934}" srcOrd="0" destOrd="0" parTransId="{28C4E124-6187-47B1-A17A-E2853A34BA0E}" sibTransId="{7E4B8CD2-5FAF-48B3-97AE-6D2243739DAB}"/>
    <dgm:cxn modelId="{1B62BE45-17D7-4794-9F31-B00A79D1D9E0}" type="presParOf" srcId="{6953AF3F-30DA-4FF7-AD50-0A26B64870E0}" destId="{7434B1CB-6F26-49B8-83B6-39985C136A46}" srcOrd="0" destOrd="0" presId="urn:microsoft.com/office/officeart/2005/8/layout/radial2"/>
    <dgm:cxn modelId="{E7829C09-E260-41B5-AAE8-5EF542C0BF0D}" type="presParOf" srcId="{7434B1CB-6F26-49B8-83B6-39985C136A46}" destId="{B2EF55B8-9938-4D75-BE8B-7224C48767BA}" srcOrd="0" destOrd="0" presId="urn:microsoft.com/office/officeart/2005/8/layout/radial2"/>
    <dgm:cxn modelId="{0B884DD7-A888-4FF6-8EF2-B5A6B86A06AA}" type="presParOf" srcId="{B2EF55B8-9938-4D75-BE8B-7224C48767BA}" destId="{F1169DEF-94D1-4B09-B431-1F8EAB05E060}" srcOrd="0" destOrd="0" presId="urn:microsoft.com/office/officeart/2005/8/layout/radial2"/>
    <dgm:cxn modelId="{D62320AF-E646-49C8-9117-66A51D0928E3}" type="presParOf" srcId="{B2EF55B8-9938-4D75-BE8B-7224C48767BA}" destId="{A47D420F-BB15-4A5D-941F-E582CE6C9E8D}" srcOrd="1" destOrd="0" presId="urn:microsoft.com/office/officeart/2005/8/layout/radial2"/>
    <dgm:cxn modelId="{DBFC97A2-43D5-47EB-ABF2-14A951BF2256}" type="presParOf" srcId="{7434B1CB-6F26-49B8-83B6-39985C136A46}" destId="{1FA928E2-5E31-4A32-BE2A-A768AF952001}" srcOrd="1" destOrd="0" presId="urn:microsoft.com/office/officeart/2005/8/layout/radial2"/>
    <dgm:cxn modelId="{051AFAB2-916F-495F-A2B3-E8602B5013C1}" type="presParOf" srcId="{7434B1CB-6F26-49B8-83B6-39985C136A46}" destId="{78A355BF-71AA-4DB5-BCE6-5830595CA1DF}" srcOrd="2" destOrd="0" presId="urn:microsoft.com/office/officeart/2005/8/layout/radial2"/>
    <dgm:cxn modelId="{FE2CD485-6586-42F2-BC46-3A326164E91D}" type="presParOf" srcId="{78A355BF-71AA-4DB5-BCE6-5830595CA1DF}" destId="{B08C7347-268C-493A-907A-DA1C7A56766D}" srcOrd="0" destOrd="0" presId="urn:microsoft.com/office/officeart/2005/8/layout/radial2"/>
    <dgm:cxn modelId="{7024CD7E-6C18-4993-A4C4-E0A9B030FE9A}" type="presParOf" srcId="{78A355BF-71AA-4DB5-BCE6-5830595CA1DF}" destId="{E68EDB63-EACB-4FCC-861C-7E391A83167B}" srcOrd="1" destOrd="0" presId="urn:microsoft.com/office/officeart/2005/8/layout/radial2"/>
    <dgm:cxn modelId="{1F8B4747-624E-4ED0-97C7-B9AC10C93185}" type="presParOf" srcId="{7434B1CB-6F26-49B8-83B6-39985C136A46}" destId="{12B5D641-2502-4163-8FC6-9E8B866C022F}" srcOrd="3" destOrd="0" presId="urn:microsoft.com/office/officeart/2005/8/layout/radial2"/>
    <dgm:cxn modelId="{6EDBD40C-2126-4A1B-9BC8-22A1BF3CA4BF}" type="presParOf" srcId="{7434B1CB-6F26-49B8-83B6-39985C136A46}" destId="{47ED6D44-E77B-4B84-B3E2-E9D5E198D31E}" srcOrd="4" destOrd="0" presId="urn:microsoft.com/office/officeart/2005/8/layout/radial2"/>
    <dgm:cxn modelId="{97526EFA-44AF-4227-944F-EE817772E1B7}" type="presParOf" srcId="{47ED6D44-E77B-4B84-B3E2-E9D5E198D31E}" destId="{A59F1A11-387C-4579-B9EC-2961C8F34442}" srcOrd="0" destOrd="0" presId="urn:microsoft.com/office/officeart/2005/8/layout/radial2"/>
    <dgm:cxn modelId="{485BDC53-28DB-4DBB-9FE9-C723DAFA6FAF}" type="presParOf" srcId="{47ED6D44-E77B-4B84-B3E2-E9D5E198D31E}" destId="{A7008FB5-BC6B-4ED8-B41B-31B063851B4C}" srcOrd="1" destOrd="0" presId="urn:microsoft.com/office/officeart/2005/8/layout/radial2"/>
    <dgm:cxn modelId="{45BF0EDB-AFBE-4EE5-AE87-327CD0C2769E}" type="presParOf" srcId="{7434B1CB-6F26-49B8-83B6-39985C136A46}" destId="{498F4E2C-717B-44A2-946E-0C653ADB65E7}" srcOrd="5" destOrd="0" presId="urn:microsoft.com/office/officeart/2005/8/layout/radial2"/>
    <dgm:cxn modelId="{2AA33437-7AE7-4CE8-B10F-22D1C4432C8E}" type="presParOf" srcId="{7434B1CB-6F26-49B8-83B6-39985C136A46}" destId="{2EF03402-358C-4628-BDF6-D7CDD9CB8511}" srcOrd="6" destOrd="0" presId="urn:microsoft.com/office/officeart/2005/8/layout/radial2"/>
    <dgm:cxn modelId="{7AA9587C-4F88-46B8-BD97-491E3BD4224C}" type="presParOf" srcId="{2EF03402-358C-4628-BDF6-D7CDD9CB8511}" destId="{E2E53F9A-D99A-49E0-86D9-C3B6E9141FFB}" srcOrd="0" destOrd="0" presId="urn:microsoft.com/office/officeart/2005/8/layout/radial2"/>
    <dgm:cxn modelId="{85119AEA-EBDA-4B3E-8099-177095D693BA}" type="presParOf" srcId="{2EF03402-358C-4628-BDF6-D7CDD9CB8511}" destId="{92325B1F-C5C4-4BAC-B537-5F4D2932834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2E3A1C-4881-4AAA-A433-F9C3CCEA24B9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</dgm:pt>
    <dgm:pt modelId="{3A62B94B-1A65-406A-B3A0-15361E060BF1}">
      <dgm:prSet phldrT="[Текст]" custT="1"/>
      <dgm:spPr/>
      <dgm:t>
        <a:bodyPr/>
        <a:lstStyle/>
        <a:p>
          <a:r>
            <a:rPr lang="ru-RU" sz="1400" smtClean="0">
              <a:solidFill>
                <a:schemeClr val="tx1"/>
              </a:solidFill>
            </a:rPr>
            <a:t>Возможность самостоятельного формирования</a:t>
          </a:r>
          <a:endParaRPr lang="ru-RU" sz="1400" dirty="0">
            <a:solidFill>
              <a:schemeClr val="tx1"/>
            </a:solidFill>
          </a:endParaRPr>
        </a:p>
      </dgm:t>
    </dgm:pt>
    <dgm:pt modelId="{C120CDB6-BE1F-4B0B-9092-5BA0AA635F8A}" type="parTrans" cxnId="{15838911-242B-4ED9-8478-295238342A4B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92A5F4E2-E686-4A37-8AB2-5EA64164026D}" type="sibTrans" cxnId="{15838911-242B-4ED9-8478-295238342A4B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7B88F5C5-7EE9-4997-88D8-70E8EE781571}">
      <dgm:prSet phldrT="[Текст]" custT="1"/>
      <dgm:spPr/>
      <dgm:t>
        <a:bodyPr/>
        <a:lstStyle/>
        <a:p>
          <a:r>
            <a:rPr lang="ru-RU" sz="1400" smtClean="0">
              <a:solidFill>
                <a:schemeClr val="tx1"/>
              </a:solidFill>
            </a:rPr>
            <a:t>Безопасное использование для не продвинутых пользователей</a:t>
          </a:r>
          <a:endParaRPr lang="ru-RU" sz="1400" dirty="0">
            <a:solidFill>
              <a:schemeClr val="tx1"/>
            </a:solidFill>
          </a:endParaRPr>
        </a:p>
      </dgm:t>
    </dgm:pt>
    <dgm:pt modelId="{3EF802B7-DF04-4A03-A2C9-17377EC14C55}" type="parTrans" cxnId="{3DFDD14F-2C0F-4CEB-B457-937DDF1FDC28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C0889729-DCDF-4397-9138-F3F8B297B477}" type="sibTrans" cxnId="{3DFDD14F-2C0F-4CEB-B457-937DDF1FDC28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BB4690EE-2A15-4D5B-AF55-9B2EAB77E469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chemeClr val="tx1"/>
              </a:solidFill>
            </a:rPr>
            <a:t>Онлайн-контроль</a:t>
          </a:r>
          <a:r>
            <a:rPr lang="ru-RU" sz="1400" dirty="0" smtClean="0">
              <a:solidFill>
                <a:schemeClr val="tx1"/>
              </a:solidFill>
            </a:rPr>
            <a:t> расчетных операций и остатков денежных средств на расчетном счете и в кассе</a:t>
          </a:r>
          <a:endParaRPr lang="ru-RU" sz="1400" dirty="0">
            <a:solidFill>
              <a:schemeClr val="tx1"/>
            </a:solidFill>
          </a:endParaRPr>
        </a:p>
      </dgm:t>
    </dgm:pt>
    <dgm:pt modelId="{363F7E80-C8BD-44E7-942A-BB4C0C697CFF}" type="parTrans" cxnId="{5ADA06EC-0BE8-4E44-A61E-4F0B714711F7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5254F29A-ADF8-4442-A337-AEFE39FCD84A}" type="sibTrans" cxnId="{5ADA06EC-0BE8-4E44-A61E-4F0B714711F7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8E08E850-556D-46FB-ACA6-B021BB652CAB}">
      <dgm:prSet custT="1"/>
      <dgm:spPr/>
      <dgm:t>
        <a:bodyPr/>
        <a:lstStyle/>
        <a:p>
          <a:r>
            <a:rPr lang="ru-RU" sz="1400" smtClean="0">
              <a:solidFill>
                <a:schemeClr val="tx1"/>
              </a:solidFill>
            </a:rPr>
            <a:t>Онлайн-контроль имеющейся дебиторской и кредиторской задолженности</a:t>
          </a:r>
          <a:endParaRPr lang="ru-RU" sz="1400" dirty="0">
            <a:solidFill>
              <a:schemeClr val="tx1"/>
            </a:solidFill>
          </a:endParaRPr>
        </a:p>
      </dgm:t>
    </dgm:pt>
    <dgm:pt modelId="{63CD174F-1EA9-4B5D-947B-9DCCAFC804D0}" type="parTrans" cxnId="{2BF3CA50-7018-4713-9F11-4C44E833D287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C1F23F14-0B18-4233-85C7-7D12AA50FAB5}" type="sibTrans" cxnId="{2BF3CA50-7018-4713-9F11-4C44E833D287}">
      <dgm:prSet/>
      <dgm:spPr/>
      <dgm:t>
        <a:bodyPr/>
        <a:lstStyle/>
        <a:p>
          <a:endParaRPr lang="ru-RU">
            <a:solidFill>
              <a:schemeClr val="accent4">
                <a:lumMod val="90000"/>
                <a:lumOff val="10000"/>
              </a:schemeClr>
            </a:solidFill>
          </a:endParaRPr>
        </a:p>
      </dgm:t>
    </dgm:pt>
    <dgm:pt modelId="{5910283E-DFAB-4A4F-9BF3-D5B809727FD5}" type="pres">
      <dgm:prSet presAssocID="{252E3A1C-4881-4AAA-A433-F9C3CCEA24B9}" presName="Name0" presStyleCnt="0">
        <dgm:presLayoutVars>
          <dgm:dir/>
          <dgm:animLvl val="lvl"/>
          <dgm:resizeHandles val="exact"/>
        </dgm:presLayoutVars>
      </dgm:prSet>
      <dgm:spPr/>
    </dgm:pt>
    <dgm:pt modelId="{78390552-362F-4ECE-A804-DD08D653494B}" type="pres">
      <dgm:prSet presAssocID="{3A62B94B-1A65-406A-B3A0-15361E060BF1}" presName="linNode" presStyleCnt="0"/>
      <dgm:spPr/>
    </dgm:pt>
    <dgm:pt modelId="{15AA18B6-6109-444B-A628-78078DEF269D}" type="pres">
      <dgm:prSet presAssocID="{3A62B94B-1A65-406A-B3A0-15361E060BF1}" presName="parentText" presStyleLbl="node1" presStyleIdx="0" presStyleCnt="4" custScaleX="150065" custLinFactNeighborX="49081" custLinFactNeighborY="12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86423-663F-4D7C-96A9-FDD23B166DAB}" type="pres">
      <dgm:prSet presAssocID="{92A5F4E2-E686-4A37-8AB2-5EA64164026D}" presName="sp" presStyleCnt="0"/>
      <dgm:spPr/>
    </dgm:pt>
    <dgm:pt modelId="{83FDA8B4-4DB8-4C04-B8AC-B52D7FCBBE69}" type="pres">
      <dgm:prSet presAssocID="{7B88F5C5-7EE9-4997-88D8-70E8EE781571}" presName="linNode" presStyleCnt="0"/>
      <dgm:spPr/>
    </dgm:pt>
    <dgm:pt modelId="{29D54FB2-5453-4F92-A4D9-AAAB5126564A}" type="pres">
      <dgm:prSet presAssocID="{7B88F5C5-7EE9-4997-88D8-70E8EE781571}" presName="parentText" presStyleLbl="node1" presStyleIdx="1" presStyleCnt="4" custScaleX="150065" custLinFactNeighborX="49081" custLinFactNeighborY="3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243DA-EE99-47E2-B94B-7F5D3444189C}" type="pres">
      <dgm:prSet presAssocID="{C0889729-DCDF-4397-9138-F3F8B297B477}" presName="sp" presStyleCnt="0"/>
      <dgm:spPr/>
    </dgm:pt>
    <dgm:pt modelId="{1E27A91C-7C37-48E7-B738-4EE38D79855F}" type="pres">
      <dgm:prSet presAssocID="{BB4690EE-2A15-4D5B-AF55-9B2EAB77E469}" presName="linNode" presStyleCnt="0"/>
      <dgm:spPr/>
    </dgm:pt>
    <dgm:pt modelId="{AA790710-B1C4-434A-9DB7-75BB57665ACF}" type="pres">
      <dgm:prSet presAssocID="{BB4690EE-2A15-4D5B-AF55-9B2EAB77E469}" presName="parentText" presStyleLbl="node1" presStyleIdx="2" presStyleCnt="4" custScaleX="150065" custLinFactNeighborX="49081" custLinFactNeighborY="3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4CEDAB-63E2-4335-8225-4C9673A322BD}" type="pres">
      <dgm:prSet presAssocID="{5254F29A-ADF8-4442-A337-AEFE39FCD84A}" presName="sp" presStyleCnt="0"/>
      <dgm:spPr/>
    </dgm:pt>
    <dgm:pt modelId="{C2FB4B4E-8038-497D-8563-C04B4E6B5575}" type="pres">
      <dgm:prSet presAssocID="{8E08E850-556D-46FB-ACA6-B021BB652CAB}" presName="linNode" presStyleCnt="0"/>
      <dgm:spPr/>
    </dgm:pt>
    <dgm:pt modelId="{AE5574C9-9D99-412B-BE14-E2EB9EF7EF28}" type="pres">
      <dgm:prSet presAssocID="{8E08E850-556D-46FB-ACA6-B021BB652CAB}" presName="parentText" presStyleLbl="node1" presStyleIdx="3" presStyleCnt="4" custScaleX="150065" custLinFactNeighborX="49081" custLinFactNeighborY="-6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4B163E-3DA2-41D5-BBDF-313A76949CE5}" type="presOf" srcId="{8E08E850-556D-46FB-ACA6-B021BB652CAB}" destId="{AE5574C9-9D99-412B-BE14-E2EB9EF7EF28}" srcOrd="0" destOrd="0" presId="urn:microsoft.com/office/officeart/2005/8/layout/vList5"/>
    <dgm:cxn modelId="{2BF3CA50-7018-4713-9F11-4C44E833D287}" srcId="{252E3A1C-4881-4AAA-A433-F9C3CCEA24B9}" destId="{8E08E850-556D-46FB-ACA6-B021BB652CAB}" srcOrd="3" destOrd="0" parTransId="{63CD174F-1EA9-4B5D-947B-9DCCAFC804D0}" sibTransId="{C1F23F14-0B18-4233-85C7-7D12AA50FAB5}"/>
    <dgm:cxn modelId="{D4D973F5-A3F2-4DB7-97B4-A45DE4D3B8B6}" type="presOf" srcId="{BB4690EE-2A15-4D5B-AF55-9B2EAB77E469}" destId="{AA790710-B1C4-434A-9DB7-75BB57665ACF}" srcOrd="0" destOrd="0" presId="urn:microsoft.com/office/officeart/2005/8/layout/vList5"/>
    <dgm:cxn modelId="{7616EE5A-AAD0-438B-910D-8AF80AA92511}" type="presOf" srcId="{7B88F5C5-7EE9-4997-88D8-70E8EE781571}" destId="{29D54FB2-5453-4F92-A4D9-AAAB5126564A}" srcOrd="0" destOrd="0" presId="urn:microsoft.com/office/officeart/2005/8/layout/vList5"/>
    <dgm:cxn modelId="{15838911-242B-4ED9-8478-295238342A4B}" srcId="{252E3A1C-4881-4AAA-A433-F9C3CCEA24B9}" destId="{3A62B94B-1A65-406A-B3A0-15361E060BF1}" srcOrd="0" destOrd="0" parTransId="{C120CDB6-BE1F-4B0B-9092-5BA0AA635F8A}" sibTransId="{92A5F4E2-E686-4A37-8AB2-5EA64164026D}"/>
    <dgm:cxn modelId="{3DFDD14F-2C0F-4CEB-B457-937DDF1FDC28}" srcId="{252E3A1C-4881-4AAA-A433-F9C3CCEA24B9}" destId="{7B88F5C5-7EE9-4997-88D8-70E8EE781571}" srcOrd="1" destOrd="0" parTransId="{3EF802B7-DF04-4A03-A2C9-17377EC14C55}" sibTransId="{C0889729-DCDF-4397-9138-F3F8B297B477}"/>
    <dgm:cxn modelId="{EBDAD8DB-E835-4640-BA22-C2EE3A4CA605}" type="presOf" srcId="{252E3A1C-4881-4AAA-A433-F9C3CCEA24B9}" destId="{5910283E-DFAB-4A4F-9BF3-D5B809727FD5}" srcOrd="0" destOrd="0" presId="urn:microsoft.com/office/officeart/2005/8/layout/vList5"/>
    <dgm:cxn modelId="{820C23E9-6ACE-4BBA-ADD2-A5B8E2A5C88F}" type="presOf" srcId="{3A62B94B-1A65-406A-B3A0-15361E060BF1}" destId="{15AA18B6-6109-444B-A628-78078DEF269D}" srcOrd="0" destOrd="0" presId="urn:microsoft.com/office/officeart/2005/8/layout/vList5"/>
    <dgm:cxn modelId="{5ADA06EC-0BE8-4E44-A61E-4F0B714711F7}" srcId="{252E3A1C-4881-4AAA-A433-F9C3CCEA24B9}" destId="{BB4690EE-2A15-4D5B-AF55-9B2EAB77E469}" srcOrd="2" destOrd="0" parTransId="{363F7E80-C8BD-44E7-942A-BB4C0C697CFF}" sibTransId="{5254F29A-ADF8-4442-A337-AEFE39FCD84A}"/>
    <dgm:cxn modelId="{EDCD2F13-7CCE-4ECF-BECD-D27F6330C4B2}" type="presParOf" srcId="{5910283E-DFAB-4A4F-9BF3-D5B809727FD5}" destId="{78390552-362F-4ECE-A804-DD08D653494B}" srcOrd="0" destOrd="0" presId="urn:microsoft.com/office/officeart/2005/8/layout/vList5"/>
    <dgm:cxn modelId="{127370FC-B5A2-426E-ACA1-C26156547563}" type="presParOf" srcId="{78390552-362F-4ECE-A804-DD08D653494B}" destId="{15AA18B6-6109-444B-A628-78078DEF269D}" srcOrd="0" destOrd="0" presId="urn:microsoft.com/office/officeart/2005/8/layout/vList5"/>
    <dgm:cxn modelId="{E7F7E601-0311-4408-B019-7DAA8590C985}" type="presParOf" srcId="{5910283E-DFAB-4A4F-9BF3-D5B809727FD5}" destId="{A8886423-663F-4D7C-96A9-FDD23B166DAB}" srcOrd="1" destOrd="0" presId="urn:microsoft.com/office/officeart/2005/8/layout/vList5"/>
    <dgm:cxn modelId="{D937D42B-F43E-4384-986A-70029566990C}" type="presParOf" srcId="{5910283E-DFAB-4A4F-9BF3-D5B809727FD5}" destId="{83FDA8B4-4DB8-4C04-B8AC-B52D7FCBBE69}" srcOrd="2" destOrd="0" presId="urn:microsoft.com/office/officeart/2005/8/layout/vList5"/>
    <dgm:cxn modelId="{42DC5F2C-ED6B-47FA-90BE-E965A67494E5}" type="presParOf" srcId="{83FDA8B4-4DB8-4C04-B8AC-B52D7FCBBE69}" destId="{29D54FB2-5453-4F92-A4D9-AAAB5126564A}" srcOrd="0" destOrd="0" presId="urn:microsoft.com/office/officeart/2005/8/layout/vList5"/>
    <dgm:cxn modelId="{FB54C01D-3249-49B2-B404-E4DBC71BC2D5}" type="presParOf" srcId="{5910283E-DFAB-4A4F-9BF3-D5B809727FD5}" destId="{601243DA-EE99-47E2-B94B-7F5D3444189C}" srcOrd="3" destOrd="0" presId="urn:microsoft.com/office/officeart/2005/8/layout/vList5"/>
    <dgm:cxn modelId="{FC2DA4B7-265A-4A0B-B7D7-A258CCAA15CE}" type="presParOf" srcId="{5910283E-DFAB-4A4F-9BF3-D5B809727FD5}" destId="{1E27A91C-7C37-48E7-B738-4EE38D79855F}" srcOrd="4" destOrd="0" presId="urn:microsoft.com/office/officeart/2005/8/layout/vList5"/>
    <dgm:cxn modelId="{5E0980CC-8046-477C-B0E2-B81BD6B590A1}" type="presParOf" srcId="{1E27A91C-7C37-48E7-B738-4EE38D79855F}" destId="{AA790710-B1C4-434A-9DB7-75BB57665ACF}" srcOrd="0" destOrd="0" presId="urn:microsoft.com/office/officeart/2005/8/layout/vList5"/>
    <dgm:cxn modelId="{4A355169-D265-460A-8612-1CC9D551E3F6}" type="presParOf" srcId="{5910283E-DFAB-4A4F-9BF3-D5B809727FD5}" destId="{654CEDAB-63E2-4335-8225-4C9673A322BD}" srcOrd="5" destOrd="0" presId="urn:microsoft.com/office/officeart/2005/8/layout/vList5"/>
    <dgm:cxn modelId="{CBB057E8-2958-4DEB-8F66-5BFD9BA1EE4D}" type="presParOf" srcId="{5910283E-DFAB-4A4F-9BF3-D5B809727FD5}" destId="{C2FB4B4E-8038-497D-8563-C04B4E6B5575}" srcOrd="6" destOrd="0" presId="urn:microsoft.com/office/officeart/2005/8/layout/vList5"/>
    <dgm:cxn modelId="{B7CA89B4-7B12-4280-B73A-AB0AE71E5BE3}" type="presParOf" srcId="{C2FB4B4E-8038-497D-8563-C04B4E6B5575}" destId="{AE5574C9-9D99-412B-BE14-E2EB9EF7EF28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1BDAFB-AB24-472A-B0D3-3D8630CCC589}" type="doc">
      <dgm:prSet loTypeId="urn:microsoft.com/office/officeart/2005/8/layout/hierarchy1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D2FBF1C-CEC8-40A7-9CE3-FFBA8F8AEF94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400" b="1" dirty="0" smtClean="0"/>
            <a:t>Отчеты для руководителя  </a:t>
          </a:r>
        </a:p>
        <a:p>
          <a:pPr>
            <a:spcAft>
              <a:spcPts val="0"/>
            </a:spcAft>
          </a:pPr>
          <a:r>
            <a:rPr lang="ru-RU" sz="1400" b="1" dirty="0" smtClean="0"/>
            <a:t>по общим показателям</a:t>
          </a:r>
          <a:endParaRPr lang="ru-RU" sz="1400" b="1" dirty="0"/>
        </a:p>
      </dgm:t>
    </dgm:pt>
    <dgm:pt modelId="{577A8EC6-E8CB-4AE4-834E-E338F471B90C}" type="parTrans" cxnId="{02B7469D-85CC-4CC5-A735-81CC2771F86A}">
      <dgm:prSet/>
      <dgm:spPr/>
      <dgm:t>
        <a:bodyPr/>
        <a:lstStyle/>
        <a:p>
          <a:endParaRPr lang="ru-RU"/>
        </a:p>
      </dgm:t>
    </dgm:pt>
    <dgm:pt modelId="{D1BEF6BF-9E50-4BB0-9475-05F32227F2F3}" type="sibTrans" cxnId="{02B7469D-85CC-4CC5-A735-81CC2771F86A}">
      <dgm:prSet/>
      <dgm:spPr/>
      <dgm:t>
        <a:bodyPr/>
        <a:lstStyle/>
        <a:p>
          <a:endParaRPr lang="ru-RU"/>
        </a:p>
      </dgm:t>
    </dgm:pt>
    <dgm:pt modelId="{612FD3B6-8FAF-4118-BF4D-D422A1BB617D}">
      <dgm:prSet phldrT="[Текст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ru-RU" sz="1200" b="1" dirty="0" smtClean="0"/>
            <a:t>Отчет «Доходы и расходы (прибыль и убыток)»</a:t>
          </a:r>
          <a:endParaRPr lang="ru-RU" sz="1200" b="1" dirty="0"/>
        </a:p>
      </dgm:t>
    </dgm:pt>
    <dgm:pt modelId="{6284F8C2-2D8D-42D6-8187-C9A22F694D4B}" type="parTrans" cxnId="{6EE8B356-3762-47BA-8D69-597ADF53B776}">
      <dgm:prSet/>
      <dgm:spPr/>
      <dgm:t>
        <a:bodyPr/>
        <a:lstStyle/>
        <a:p>
          <a:endParaRPr lang="ru-RU"/>
        </a:p>
      </dgm:t>
    </dgm:pt>
    <dgm:pt modelId="{F8498E01-C49A-44B0-B176-DF5D6C954F0B}" type="sibTrans" cxnId="{6EE8B356-3762-47BA-8D69-597ADF53B776}">
      <dgm:prSet/>
      <dgm:spPr/>
      <dgm:t>
        <a:bodyPr/>
        <a:lstStyle/>
        <a:p>
          <a:endParaRPr lang="ru-RU"/>
        </a:p>
      </dgm:t>
    </dgm:pt>
    <dgm:pt modelId="{3F4E2F76-CBB4-4FC7-B8FA-3E21C26F0BC0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u="none" dirty="0" smtClean="0"/>
            <a:t>формирует сводный отчет по полученным доходам и понесенным затратам за период</a:t>
          </a:r>
          <a:endParaRPr lang="ru-RU" sz="1200" i="1" u="none" dirty="0"/>
        </a:p>
      </dgm:t>
    </dgm:pt>
    <dgm:pt modelId="{FA0C8A56-070B-4C39-8AF1-1CC65A847E12}" type="parTrans" cxnId="{8B4C219F-BD6D-4242-B4BE-D61AE95C01C2}">
      <dgm:prSet/>
      <dgm:spPr/>
      <dgm:t>
        <a:bodyPr/>
        <a:lstStyle/>
        <a:p>
          <a:endParaRPr lang="ru-RU"/>
        </a:p>
      </dgm:t>
    </dgm:pt>
    <dgm:pt modelId="{7051BBDE-8C07-4883-B5AD-03FCF4BE6DA7}" type="sibTrans" cxnId="{8B4C219F-BD6D-4242-B4BE-D61AE95C01C2}">
      <dgm:prSet/>
      <dgm:spPr/>
      <dgm:t>
        <a:bodyPr/>
        <a:lstStyle/>
        <a:p>
          <a:endParaRPr lang="ru-RU"/>
        </a:p>
      </dgm:t>
    </dgm:pt>
    <dgm:pt modelId="{FEF05BA5-4A55-4FB4-9260-18E6ABEDF6E8}">
      <dgm:prSet phldrT="[Текст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ru-RU" sz="1200" b="1" dirty="0" smtClean="0"/>
            <a:t>Отчет «Оборотные средства»</a:t>
          </a:r>
          <a:endParaRPr lang="ru-RU" sz="1200" b="1" dirty="0"/>
        </a:p>
      </dgm:t>
    </dgm:pt>
    <dgm:pt modelId="{B45DA289-F4D4-4C3B-BDF4-02A1FAA74BAF}" type="parTrans" cxnId="{DA65D4B0-27CB-4E64-9A42-2B111518BC3A}">
      <dgm:prSet/>
      <dgm:spPr/>
      <dgm:t>
        <a:bodyPr/>
        <a:lstStyle/>
        <a:p>
          <a:endParaRPr lang="ru-RU"/>
        </a:p>
      </dgm:t>
    </dgm:pt>
    <dgm:pt modelId="{62A6B5CC-A968-4A63-A336-2FB490289325}" type="sibTrans" cxnId="{DA65D4B0-27CB-4E64-9A42-2B111518BC3A}">
      <dgm:prSet/>
      <dgm:spPr/>
      <dgm:t>
        <a:bodyPr/>
        <a:lstStyle/>
        <a:p>
          <a:endParaRPr lang="ru-RU"/>
        </a:p>
      </dgm:t>
    </dgm:pt>
    <dgm:pt modelId="{A61C8A30-B7BA-4100-BB92-8D56EDE640A8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u="none" dirty="0" smtClean="0"/>
            <a:t>формирует сводный отчет по движению оборотных средств предприятия за период</a:t>
          </a:r>
          <a:endParaRPr lang="ru-RU" sz="1200" i="1" u="none" dirty="0"/>
        </a:p>
      </dgm:t>
    </dgm:pt>
    <dgm:pt modelId="{76D83E8C-F74B-434B-A75C-5EFAFBA1B6D4}" type="parTrans" cxnId="{AA0DD64B-D187-469F-9EB2-2B023AB55416}">
      <dgm:prSet/>
      <dgm:spPr/>
      <dgm:t>
        <a:bodyPr/>
        <a:lstStyle/>
        <a:p>
          <a:endParaRPr lang="ru-RU"/>
        </a:p>
      </dgm:t>
    </dgm:pt>
    <dgm:pt modelId="{9B116077-D3DF-4C17-90A7-9AD52753FE53}" type="sibTrans" cxnId="{AA0DD64B-D187-469F-9EB2-2B023AB55416}">
      <dgm:prSet/>
      <dgm:spPr/>
      <dgm:t>
        <a:bodyPr/>
        <a:lstStyle/>
        <a:p>
          <a:endParaRPr lang="ru-RU"/>
        </a:p>
      </dgm:t>
    </dgm:pt>
    <dgm:pt modelId="{57548E47-ABA0-44FC-8D34-6E1B1E091E0D}">
      <dgm:prSet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ru-RU" sz="1200" b="1" dirty="0" smtClean="0"/>
            <a:t>Отчет «Отчет о реализации товаров (услуг)»</a:t>
          </a:r>
          <a:endParaRPr lang="ru-RU" sz="1200" b="1" dirty="0"/>
        </a:p>
      </dgm:t>
    </dgm:pt>
    <dgm:pt modelId="{4F40C280-CBB8-4C78-8023-7122E8F49D30}" type="parTrans" cxnId="{FF29C0CA-84B4-4C22-9692-611283A7EC0E}">
      <dgm:prSet/>
      <dgm:spPr/>
      <dgm:t>
        <a:bodyPr/>
        <a:lstStyle/>
        <a:p>
          <a:endParaRPr lang="ru-RU"/>
        </a:p>
      </dgm:t>
    </dgm:pt>
    <dgm:pt modelId="{7AE5345C-45E3-44C7-9E8D-A503E60C2768}" type="sibTrans" cxnId="{FF29C0CA-84B4-4C22-9692-611283A7EC0E}">
      <dgm:prSet/>
      <dgm:spPr/>
      <dgm:t>
        <a:bodyPr/>
        <a:lstStyle/>
        <a:p>
          <a:endParaRPr lang="ru-RU"/>
        </a:p>
      </dgm:t>
    </dgm:pt>
    <dgm:pt modelId="{960CB919-3595-4461-A800-A0375C77BBDC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u="none" dirty="0" smtClean="0"/>
            <a:t>формирует сводный отчет о реализации товаров (услуг) за период</a:t>
          </a:r>
          <a:endParaRPr lang="ru-RU" sz="1200" i="1" u="none" dirty="0"/>
        </a:p>
      </dgm:t>
    </dgm:pt>
    <dgm:pt modelId="{A7F088C3-99C1-432D-A67A-D179EC5A0D5F}" type="parTrans" cxnId="{71758092-6C6D-493F-8399-D8F54CD0DB2A}">
      <dgm:prSet/>
      <dgm:spPr/>
      <dgm:t>
        <a:bodyPr/>
        <a:lstStyle/>
        <a:p>
          <a:endParaRPr lang="ru-RU"/>
        </a:p>
      </dgm:t>
    </dgm:pt>
    <dgm:pt modelId="{8F2DA55C-19B2-4AF6-A5EB-F096214259A6}" type="sibTrans" cxnId="{71758092-6C6D-493F-8399-D8F54CD0DB2A}">
      <dgm:prSet/>
      <dgm:spPr/>
      <dgm:t>
        <a:bodyPr/>
        <a:lstStyle/>
        <a:p>
          <a:endParaRPr lang="ru-RU"/>
        </a:p>
      </dgm:t>
    </dgm:pt>
    <dgm:pt modelId="{A588DD4C-F40A-41DF-BBF0-A8030E45E24E}" type="pres">
      <dgm:prSet presAssocID="{FD1BDAFB-AB24-472A-B0D3-3D8630CCC58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13333B-D9A0-48B5-9AED-FD6A9DE40947}" type="pres">
      <dgm:prSet presAssocID="{3D2FBF1C-CEC8-40A7-9CE3-FFBA8F8AEF94}" presName="hierRoot1" presStyleCnt="0"/>
      <dgm:spPr/>
    </dgm:pt>
    <dgm:pt modelId="{5FCE97AE-D848-43DF-9A13-3A10DF45CD41}" type="pres">
      <dgm:prSet presAssocID="{3D2FBF1C-CEC8-40A7-9CE3-FFBA8F8AEF94}" presName="composite" presStyleCnt="0"/>
      <dgm:spPr/>
    </dgm:pt>
    <dgm:pt modelId="{74C07442-145B-4125-9AD6-AD6BD8AC01F5}" type="pres">
      <dgm:prSet presAssocID="{3D2FBF1C-CEC8-40A7-9CE3-FFBA8F8AEF94}" presName="background" presStyleLbl="node0" presStyleIdx="0" presStyleCnt="1"/>
      <dgm:spPr/>
    </dgm:pt>
    <dgm:pt modelId="{80CCC420-AFF9-442A-8C39-3BED0C6D6A5A}" type="pres">
      <dgm:prSet presAssocID="{3D2FBF1C-CEC8-40A7-9CE3-FFBA8F8AEF94}" presName="text" presStyleLbl="fgAcc0" presStyleIdx="0" presStyleCnt="1" custScaleX="1613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65D252-D952-4DE1-8266-61EE79CAF452}" type="pres">
      <dgm:prSet presAssocID="{3D2FBF1C-CEC8-40A7-9CE3-FFBA8F8AEF94}" presName="hierChild2" presStyleCnt="0"/>
      <dgm:spPr/>
    </dgm:pt>
    <dgm:pt modelId="{2F39D6A5-38C9-4F76-867C-C33E3D4541ED}" type="pres">
      <dgm:prSet presAssocID="{6284F8C2-2D8D-42D6-8187-C9A22F694D4B}" presName="Name10" presStyleLbl="parChTrans1D2" presStyleIdx="0" presStyleCnt="3"/>
      <dgm:spPr/>
      <dgm:t>
        <a:bodyPr/>
        <a:lstStyle/>
        <a:p>
          <a:endParaRPr lang="ru-RU"/>
        </a:p>
      </dgm:t>
    </dgm:pt>
    <dgm:pt modelId="{4357E828-A185-4E25-AC13-FDCD5F8912B4}" type="pres">
      <dgm:prSet presAssocID="{612FD3B6-8FAF-4118-BF4D-D422A1BB617D}" presName="hierRoot2" presStyleCnt="0"/>
      <dgm:spPr/>
    </dgm:pt>
    <dgm:pt modelId="{6793FE7C-84B9-4901-96B1-877723F5E3BB}" type="pres">
      <dgm:prSet presAssocID="{612FD3B6-8FAF-4118-BF4D-D422A1BB617D}" presName="composite2" presStyleCnt="0"/>
      <dgm:spPr/>
    </dgm:pt>
    <dgm:pt modelId="{91715FC3-4996-4B4B-8F62-68A8FCF9592E}" type="pres">
      <dgm:prSet presAssocID="{612FD3B6-8FAF-4118-BF4D-D422A1BB617D}" presName="background2" presStyleLbl="node2" presStyleIdx="0" presStyleCnt="3"/>
      <dgm:spPr/>
    </dgm:pt>
    <dgm:pt modelId="{4788875F-A6C5-46FB-931F-17E351C7DB74}" type="pres">
      <dgm:prSet presAssocID="{612FD3B6-8FAF-4118-BF4D-D422A1BB617D}" presName="text2" presStyleLbl="fgAcc2" presStyleIdx="0" presStyleCnt="3" custScaleX="1132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DB513C-3AC5-4521-93F9-342D3B81EDBB}" type="pres">
      <dgm:prSet presAssocID="{612FD3B6-8FAF-4118-BF4D-D422A1BB617D}" presName="hierChild3" presStyleCnt="0"/>
      <dgm:spPr/>
    </dgm:pt>
    <dgm:pt modelId="{9C8DFB37-1600-468D-BE40-7187667B4FF2}" type="pres">
      <dgm:prSet presAssocID="{FA0C8A56-070B-4C39-8AF1-1CC65A847E12}" presName="Name17" presStyleLbl="parChTrans1D3" presStyleIdx="0" presStyleCnt="3"/>
      <dgm:spPr/>
      <dgm:t>
        <a:bodyPr/>
        <a:lstStyle/>
        <a:p>
          <a:endParaRPr lang="ru-RU"/>
        </a:p>
      </dgm:t>
    </dgm:pt>
    <dgm:pt modelId="{573A4605-68A7-408E-8321-448C13061304}" type="pres">
      <dgm:prSet presAssocID="{3F4E2F76-CBB4-4FC7-B8FA-3E21C26F0BC0}" presName="hierRoot3" presStyleCnt="0"/>
      <dgm:spPr/>
    </dgm:pt>
    <dgm:pt modelId="{C22C1726-9281-4BAD-9D3A-7F23D6C252DF}" type="pres">
      <dgm:prSet presAssocID="{3F4E2F76-CBB4-4FC7-B8FA-3E21C26F0BC0}" presName="composite3" presStyleCnt="0"/>
      <dgm:spPr/>
    </dgm:pt>
    <dgm:pt modelId="{EF886F33-FF39-4453-8676-0AC7B7A05338}" type="pres">
      <dgm:prSet presAssocID="{3F4E2F76-CBB4-4FC7-B8FA-3E21C26F0BC0}" presName="background3" presStyleLbl="node3" presStyleIdx="0" presStyleCnt="3"/>
      <dgm:spPr/>
    </dgm:pt>
    <dgm:pt modelId="{598A5C11-4453-4AA8-BBC0-7CA0618C1229}" type="pres">
      <dgm:prSet presAssocID="{3F4E2F76-CBB4-4FC7-B8FA-3E21C26F0BC0}" presName="text3" presStyleLbl="fgAcc3" presStyleIdx="0" presStyleCnt="3" custScaleX="1100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5C1CD3-2B10-4CA3-81FC-496EF5D3386D}" type="pres">
      <dgm:prSet presAssocID="{3F4E2F76-CBB4-4FC7-B8FA-3E21C26F0BC0}" presName="hierChild4" presStyleCnt="0"/>
      <dgm:spPr/>
    </dgm:pt>
    <dgm:pt modelId="{9DC879CD-227D-46CF-AEEB-1DDAE95814F0}" type="pres">
      <dgm:prSet presAssocID="{B45DA289-F4D4-4C3B-BDF4-02A1FAA74BAF}" presName="Name10" presStyleLbl="parChTrans1D2" presStyleIdx="1" presStyleCnt="3"/>
      <dgm:spPr/>
      <dgm:t>
        <a:bodyPr/>
        <a:lstStyle/>
        <a:p>
          <a:endParaRPr lang="ru-RU"/>
        </a:p>
      </dgm:t>
    </dgm:pt>
    <dgm:pt modelId="{55167E5A-58A6-4500-85A4-0ADCB243F3DE}" type="pres">
      <dgm:prSet presAssocID="{FEF05BA5-4A55-4FB4-9260-18E6ABEDF6E8}" presName="hierRoot2" presStyleCnt="0"/>
      <dgm:spPr/>
    </dgm:pt>
    <dgm:pt modelId="{86030D86-F29F-4BCB-AC99-8330549218E1}" type="pres">
      <dgm:prSet presAssocID="{FEF05BA5-4A55-4FB4-9260-18E6ABEDF6E8}" presName="composite2" presStyleCnt="0"/>
      <dgm:spPr/>
    </dgm:pt>
    <dgm:pt modelId="{8712CD49-1664-4361-93E2-CC81E357882E}" type="pres">
      <dgm:prSet presAssocID="{FEF05BA5-4A55-4FB4-9260-18E6ABEDF6E8}" presName="background2" presStyleLbl="node2" presStyleIdx="1" presStyleCnt="3"/>
      <dgm:spPr/>
    </dgm:pt>
    <dgm:pt modelId="{85E608F6-FF32-4928-B196-D051063706B6}" type="pres">
      <dgm:prSet presAssocID="{FEF05BA5-4A55-4FB4-9260-18E6ABEDF6E8}" presName="text2" presStyleLbl="fgAcc2" presStyleIdx="1" presStyleCnt="3" custScaleX="1119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B8DB3A-8BDA-4D6C-8B81-9826245954E6}" type="pres">
      <dgm:prSet presAssocID="{FEF05BA5-4A55-4FB4-9260-18E6ABEDF6E8}" presName="hierChild3" presStyleCnt="0"/>
      <dgm:spPr/>
    </dgm:pt>
    <dgm:pt modelId="{8C556B01-A577-4240-90DB-FE64FA6FBBA8}" type="pres">
      <dgm:prSet presAssocID="{76D83E8C-F74B-434B-A75C-5EFAFBA1B6D4}" presName="Name17" presStyleLbl="parChTrans1D3" presStyleIdx="1" presStyleCnt="3"/>
      <dgm:spPr/>
      <dgm:t>
        <a:bodyPr/>
        <a:lstStyle/>
        <a:p>
          <a:endParaRPr lang="ru-RU"/>
        </a:p>
      </dgm:t>
    </dgm:pt>
    <dgm:pt modelId="{7B6B2A9D-A9CB-4AF8-A173-D45A0A7CCCF1}" type="pres">
      <dgm:prSet presAssocID="{A61C8A30-B7BA-4100-BB92-8D56EDE640A8}" presName="hierRoot3" presStyleCnt="0"/>
      <dgm:spPr/>
    </dgm:pt>
    <dgm:pt modelId="{7FE08373-7013-42A3-8349-EBEF3E11A1F9}" type="pres">
      <dgm:prSet presAssocID="{A61C8A30-B7BA-4100-BB92-8D56EDE640A8}" presName="composite3" presStyleCnt="0"/>
      <dgm:spPr/>
    </dgm:pt>
    <dgm:pt modelId="{675093FA-743A-4475-98A3-864C74151DFC}" type="pres">
      <dgm:prSet presAssocID="{A61C8A30-B7BA-4100-BB92-8D56EDE640A8}" presName="background3" presStyleLbl="node3" presStyleIdx="1" presStyleCnt="3"/>
      <dgm:spPr/>
    </dgm:pt>
    <dgm:pt modelId="{FEA8D8C3-0C85-4CAC-A781-415355CF24DE}" type="pres">
      <dgm:prSet presAssocID="{A61C8A30-B7BA-4100-BB92-8D56EDE640A8}" presName="text3" presStyleLbl="fgAcc3" presStyleIdx="1" presStyleCnt="3" custScaleX="1100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67F3B4-6A71-4E47-A7A7-B83A8FDB7FEA}" type="pres">
      <dgm:prSet presAssocID="{A61C8A30-B7BA-4100-BB92-8D56EDE640A8}" presName="hierChild4" presStyleCnt="0"/>
      <dgm:spPr/>
    </dgm:pt>
    <dgm:pt modelId="{F1BF202D-3BBA-4FF5-BB4E-6012B6626432}" type="pres">
      <dgm:prSet presAssocID="{4F40C280-CBB8-4C78-8023-7122E8F49D30}" presName="Name10" presStyleLbl="parChTrans1D2" presStyleIdx="2" presStyleCnt="3"/>
      <dgm:spPr/>
      <dgm:t>
        <a:bodyPr/>
        <a:lstStyle/>
        <a:p>
          <a:endParaRPr lang="ru-RU"/>
        </a:p>
      </dgm:t>
    </dgm:pt>
    <dgm:pt modelId="{304613E7-6AEB-43AB-8817-8D94E4E44BA9}" type="pres">
      <dgm:prSet presAssocID="{57548E47-ABA0-44FC-8D34-6E1B1E091E0D}" presName="hierRoot2" presStyleCnt="0"/>
      <dgm:spPr/>
    </dgm:pt>
    <dgm:pt modelId="{6D3B312E-6757-4D16-9D59-486147DCB84F}" type="pres">
      <dgm:prSet presAssocID="{57548E47-ABA0-44FC-8D34-6E1B1E091E0D}" presName="composite2" presStyleCnt="0"/>
      <dgm:spPr/>
    </dgm:pt>
    <dgm:pt modelId="{E251DEE6-BDFF-4CF5-AB25-0B3672C7EEFB}" type="pres">
      <dgm:prSet presAssocID="{57548E47-ABA0-44FC-8D34-6E1B1E091E0D}" presName="background2" presStyleLbl="node2" presStyleIdx="2" presStyleCnt="3"/>
      <dgm:spPr/>
    </dgm:pt>
    <dgm:pt modelId="{8C21E104-86F5-47FE-8842-A3A2906CADA1}" type="pres">
      <dgm:prSet presAssocID="{57548E47-ABA0-44FC-8D34-6E1B1E091E0D}" presName="text2" presStyleLbl="fgAcc2" presStyleIdx="2" presStyleCnt="3" custScaleX="1139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A75129-A968-40CB-859F-A20E294EA99D}" type="pres">
      <dgm:prSet presAssocID="{57548E47-ABA0-44FC-8D34-6E1B1E091E0D}" presName="hierChild3" presStyleCnt="0"/>
      <dgm:spPr/>
    </dgm:pt>
    <dgm:pt modelId="{788DA7F2-6F0D-4790-8D0C-CE313B0D8322}" type="pres">
      <dgm:prSet presAssocID="{A7F088C3-99C1-432D-A67A-D179EC5A0D5F}" presName="Name17" presStyleLbl="parChTrans1D3" presStyleIdx="2" presStyleCnt="3"/>
      <dgm:spPr/>
      <dgm:t>
        <a:bodyPr/>
        <a:lstStyle/>
        <a:p>
          <a:endParaRPr lang="ru-RU"/>
        </a:p>
      </dgm:t>
    </dgm:pt>
    <dgm:pt modelId="{FBE7F470-1240-4949-A74C-33731FD6681C}" type="pres">
      <dgm:prSet presAssocID="{960CB919-3595-4461-A800-A0375C77BBDC}" presName="hierRoot3" presStyleCnt="0"/>
      <dgm:spPr/>
    </dgm:pt>
    <dgm:pt modelId="{AA48AA57-3149-4A65-8121-34EF5BEB18CC}" type="pres">
      <dgm:prSet presAssocID="{960CB919-3595-4461-A800-A0375C77BBDC}" presName="composite3" presStyleCnt="0"/>
      <dgm:spPr/>
    </dgm:pt>
    <dgm:pt modelId="{BA68C76A-DFCE-4C83-AB90-7541BC4B17CC}" type="pres">
      <dgm:prSet presAssocID="{960CB919-3595-4461-A800-A0375C77BBDC}" presName="background3" presStyleLbl="node3" presStyleIdx="2" presStyleCnt="3"/>
      <dgm:spPr/>
    </dgm:pt>
    <dgm:pt modelId="{A84EA003-81A1-4FA3-9B87-61C59ACA0295}" type="pres">
      <dgm:prSet presAssocID="{960CB919-3595-4461-A800-A0375C77BBDC}" presName="text3" presStyleLbl="fgAcc3" presStyleIdx="2" presStyleCnt="3" custScaleX="1100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A194C8-DCCF-48BF-A1DA-2808623F5C12}" type="pres">
      <dgm:prSet presAssocID="{960CB919-3595-4461-A800-A0375C77BBDC}" presName="hierChild4" presStyleCnt="0"/>
      <dgm:spPr/>
    </dgm:pt>
  </dgm:ptLst>
  <dgm:cxnLst>
    <dgm:cxn modelId="{769039D6-A681-4476-A434-6EF2FCFC9C50}" type="presOf" srcId="{3D2FBF1C-CEC8-40A7-9CE3-FFBA8F8AEF94}" destId="{80CCC420-AFF9-442A-8C39-3BED0C6D6A5A}" srcOrd="0" destOrd="0" presId="urn:microsoft.com/office/officeart/2005/8/layout/hierarchy1"/>
    <dgm:cxn modelId="{AA0DD64B-D187-469F-9EB2-2B023AB55416}" srcId="{FEF05BA5-4A55-4FB4-9260-18E6ABEDF6E8}" destId="{A61C8A30-B7BA-4100-BB92-8D56EDE640A8}" srcOrd="0" destOrd="0" parTransId="{76D83E8C-F74B-434B-A75C-5EFAFBA1B6D4}" sibTransId="{9B116077-D3DF-4C17-90A7-9AD52753FE53}"/>
    <dgm:cxn modelId="{B02B8661-73A8-442A-925C-D59A46CBF4CD}" type="presOf" srcId="{76D83E8C-F74B-434B-A75C-5EFAFBA1B6D4}" destId="{8C556B01-A577-4240-90DB-FE64FA6FBBA8}" srcOrd="0" destOrd="0" presId="urn:microsoft.com/office/officeart/2005/8/layout/hierarchy1"/>
    <dgm:cxn modelId="{C1EADA27-DFEB-4BF7-8F60-B616318454A5}" type="presOf" srcId="{960CB919-3595-4461-A800-A0375C77BBDC}" destId="{A84EA003-81A1-4FA3-9B87-61C59ACA0295}" srcOrd="0" destOrd="0" presId="urn:microsoft.com/office/officeart/2005/8/layout/hierarchy1"/>
    <dgm:cxn modelId="{FF29C0CA-84B4-4C22-9692-611283A7EC0E}" srcId="{3D2FBF1C-CEC8-40A7-9CE3-FFBA8F8AEF94}" destId="{57548E47-ABA0-44FC-8D34-6E1B1E091E0D}" srcOrd="2" destOrd="0" parTransId="{4F40C280-CBB8-4C78-8023-7122E8F49D30}" sibTransId="{7AE5345C-45E3-44C7-9E8D-A503E60C2768}"/>
    <dgm:cxn modelId="{DA65D4B0-27CB-4E64-9A42-2B111518BC3A}" srcId="{3D2FBF1C-CEC8-40A7-9CE3-FFBA8F8AEF94}" destId="{FEF05BA5-4A55-4FB4-9260-18E6ABEDF6E8}" srcOrd="1" destOrd="0" parTransId="{B45DA289-F4D4-4C3B-BDF4-02A1FAA74BAF}" sibTransId="{62A6B5CC-A968-4A63-A336-2FB490289325}"/>
    <dgm:cxn modelId="{42C94476-37EA-4563-BAB5-522BBD2F18C4}" type="presOf" srcId="{FD1BDAFB-AB24-472A-B0D3-3D8630CCC589}" destId="{A588DD4C-F40A-41DF-BBF0-A8030E45E24E}" srcOrd="0" destOrd="0" presId="urn:microsoft.com/office/officeart/2005/8/layout/hierarchy1"/>
    <dgm:cxn modelId="{6EE8B356-3762-47BA-8D69-597ADF53B776}" srcId="{3D2FBF1C-CEC8-40A7-9CE3-FFBA8F8AEF94}" destId="{612FD3B6-8FAF-4118-BF4D-D422A1BB617D}" srcOrd="0" destOrd="0" parTransId="{6284F8C2-2D8D-42D6-8187-C9A22F694D4B}" sibTransId="{F8498E01-C49A-44B0-B176-DF5D6C954F0B}"/>
    <dgm:cxn modelId="{CDA34E32-7822-46F2-A068-4D581CD571E8}" type="presOf" srcId="{FA0C8A56-070B-4C39-8AF1-1CC65A847E12}" destId="{9C8DFB37-1600-468D-BE40-7187667B4FF2}" srcOrd="0" destOrd="0" presId="urn:microsoft.com/office/officeart/2005/8/layout/hierarchy1"/>
    <dgm:cxn modelId="{E31012A8-CFC8-4E70-948F-57961B2729A5}" type="presOf" srcId="{A7F088C3-99C1-432D-A67A-D179EC5A0D5F}" destId="{788DA7F2-6F0D-4790-8D0C-CE313B0D8322}" srcOrd="0" destOrd="0" presId="urn:microsoft.com/office/officeart/2005/8/layout/hierarchy1"/>
    <dgm:cxn modelId="{A92DD5F7-76F8-4E45-9D1C-0148C1FF78A1}" type="presOf" srcId="{4F40C280-CBB8-4C78-8023-7122E8F49D30}" destId="{F1BF202D-3BBA-4FF5-BB4E-6012B6626432}" srcOrd="0" destOrd="0" presId="urn:microsoft.com/office/officeart/2005/8/layout/hierarchy1"/>
    <dgm:cxn modelId="{A7202CDF-DCCF-4DFE-AAC7-B17E4ADF5C17}" type="presOf" srcId="{3F4E2F76-CBB4-4FC7-B8FA-3E21C26F0BC0}" destId="{598A5C11-4453-4AA8-BBC0-7CA0618C1229}" srcOrd="0" destOrd="0" presId="urn:microsoft.com/office/officeart/2005/8/layout/hierarchy1"/>
    <dgm:cxn modelId="{A75FA486-62FC-447B-8C78-7E057A40BC42}" type="presOf" srcId="{57548E47-ABA0-44FC-8D34-6E1B1E091E0D}" destId="{8C21E104-86F5-47FE-8842-A3A2906CADA1}" srcOrd="0" destOrd="0" presId="urn:microsoft.com/office/officeart/2005/8/layout/hierarchy1"/>
    <dgm:cxn modelId="{ED9DDE8C-DE01-4A08-908C-1C92CA7BA123}" type="presOf" srcId="{A61C8A30-B7BA-4100-BB92-8D56EDE640A8}" destId="{FEA8D8C3-0C85-4CAC-A781-415355CF24DE}" srcOrd="0" destOrd="0" presId="urn:microsoft.com/office/officeart/2005/8/layout/hierarchy1"/>
    <dgm:cxn modelId="{362CD2B3-C31A-4B86-8F33-05152C64867B}" type="presOf" srcId="{6284F8C2-2D8D-42D6-8187-C9A22F694D4B}" destId="{2F39D6A5-38C9-4F76-867C-C33E3D4541ED}" srcOrd="0" destOrd="0" presId="urn:microsoft.com/office/officeart/2005/8/layout/hierarchy1"/>
    <dgm:cxn modelId="{34F3F5FF-EBBA-4BB2-BB0A-3E0EA8D478F0}" type="presOf" srcId="{612FD3B6-8FAF-4118-BF4D-D422A1BB617D}" destId="{4788875F-A6C5-46FB-931F-17E351C7DB74}" srcOrd="0" destOrd="0" presId="urn:microsoft.com/office/officeart/2005/8/layout/hierarchy1"/>
    <dgm:cxn modelId="{71758092-6C6D-493F-8399-D8F54CD0DB2A}" srcId="{57548E47-ABA0-44FC-8D34-6E1B1E091E0D}" destId="{960CB919-3595-4461-A800-A0375C77BBDC}" srcOrd="0" destOrd="0" parTransId="{A7F088C3-99C1-432D-A67A-D179EC5A0D5F}" sibTransId="{8F2DA55C-19B2-4AF6-A5EB-F096214259A6}"/>
    <dgm:cxn modelId="{287F0276-A4D2-440C-9DEF-DD7359EE7E15}" type="presOf" srcId="{FEF05BA5-4A55-4FB4-9260-18E6ABEDF6E8}" destId="{85E608F6-FF32-4928-B196-D051063706B6}" srcOrd="0" destOrd="0" presId="urn:microsoft.com/office/officeart/2005/8/layout/hierarchy1"/>
    <dgm:cxn modelId="{1A233D14-A95F-4532-8329-6CE8D8222BB5}" type="presOf" srcId="{B45DA289-F4D4-4C3B-BDF4-02A1FAA74BAF}" destId="{9DC879CD-227D-46CF-AEEB-1DDAE95814F0}" srcOrd="0" destOrd="0" presId="urn:microsoft.com/office/officeart/2005/8/layout/hierarchy1"/>
    <dgm:cxn modelId="{02B7469D-85CC-4CC5-A735-81CC2771F86A}" srcId="{FD1BDAFB-AB24-472A-B0D3-3D8630CCC589}" destId="{3D2FBF1C-CEC8-40A7-9CE3-FFBA8F8AEF94}" srcOrd="0" destOrd="0" parTransId="{577A8EC6-E8CB-4AE4-834E-E338F471B90C}" sibTransId="{D1BEF6BF-9E50-4BB0-9475-05F32227F2F3}"/>
    <dgm:cxn modelId="{8B4C219F-BD6D-4242-B4BE-D61AE95C01C2}" srcId="{612FD3B6-8FAF-4118-BF4D-D422A1BB617D}" destId="{3F4E2F76-CBB4-4FC7-B8FA-3E21C26F0BC0}" srcOrd="0" destOrd="0" parTransId="{FA0C8A56-070B-4C39-8AF1-1CC65A847E12}" sibTransId="{7051BBDE-8C07-4883-B5AD-03FCF4BE6DA7}"/>
    <dgm:cxn modelId="{73A34CE6-DEE0-47AC-97C3-7704B3DCFA5F}" type="presParOf" srcId="{A588DD4C-F40A-41DF-BBF0-A8030E45E24E}" destId="{D813333B-D9A0-48B5-9AED-FD6A9DE40947}" srcOrd="0" destOrd="0" presId="urn:microsoft.com/office/officeart/2005/8/layout/hierarchy1"/>
    <dgm:cxn modelId="{2E91B32E-FFD6-4A35-ABA9-1B4896921C40}" type="presParOf" srcId="{D813333B-D9A0-48B5-9AED-FD6A9DE40947}" destId="{5FCE97AE-D848-43DF-9A13-3A10DF45CD41}" srcOrd="0" destOrd="0" presId="urn:microsoft.com/office/officeart/2005/8/layout/hierarchy1"/>
    <dgm:cxn modelId="{69FAA988-DC4B-484E-9B5B-696F911B0393}" type="presParOf" srcId="{5FCE97AE-D848-43DF-9A13-3A10DF45CD41}" destId="{74C07442-145B-4125-9AD6-AD6BD8AC01F5}" srcOrd="0" destOrd="0" presId="urn:microsoft.com/office/officeart/2005/8/layout/hierarchy1"/>
    <dgm:cxn modelId="{DE8B11DB-55B6-4DAE-BC65-1C510A9DD4B2}" type="presParOf" srcId="{5FCE97AE-D848-43DF-9A13-3A10DF45CD41}" destId="{80CCC420-AFF9-442A-8C39-3BED0C6D6A5A}" srcOrd="1" destOrd="0" presId="urn:microsoft.com/office/officeart/2005/8/layout/hierarchy1"/>
    <dgm:cxn modelId="{96A786EA-F186-48C0-9751-9FE36C0071DD}" type="presParOf" srcId="{D813333B-D9A0-48B5-9AED-FD6A9DE40947}" destId="{CC65D252-D952-4DE1-8266-61EE79CAF452}" srcOrd="1" destOrd="0" presId="urn:microsoft.com/office/officeart/2005/8/layout/hierarchy1"/>
    <dgm:cxn modelId="{8006F4D7-8CA5-4DEC-A27E-85E3C73FC1E4}" type="presParOf" srcId="{CC65D252-D952-4DE1-8266-61EE79CAF452}" destId="{2F39D6A5-38C9-4F76-867C-C33E3D4541ED}" srcOrd="0" destOrd="0" presId="urn:microsoft.com/office/officeart/2005/8/layout/hierarchy1"/>
    <dgm:cxn modelId="{C957C569-3140-43DA-8314-7DCD75C86779}" type="presParOf" srcId="{CC65D252-D952-4DE1-8266-61EE79CAF452}" destId="{4357E828-A185-4E25-AC13-FDCD5F8912B4}" srcOrd="1" destOrd="0" presId="urn:microsoft.com/office/officeart/2005/8/layout/hierarchy1"/>
    <dgm:cxn modelId="{D2C4623A-E81C-4FB4-B0D1-DD5900A50196}" type="presParOf" srcId="{4357E828-A185-4E25-AC13-FDCD5F8912B4}" destId="{6793FE7C-84B9-4901-96B1-877723F5E3BB}" srcOrd="0" destOrd="0" presId="urn:microsoft.com/office/officeart/2005/8/layout/hierarchy1"/>
    <dgm:cxn modelId="{C8E68385-F7F7-49BD-BCFC-3F6015AB111D}" type="presParOf" srcId="{6793FE7C-84B9-4901-96B1-877723F5E3BB}" destId="{91715FC3-4996-4B4B-8F62-68A8FCF9592E}" srcOrd="0" destOrd="0" presId="urn:microsoft.com/office/officeart/2005/8/layout/hierarchy1"/>
    <dgm:cxn modelId="{57F8091B-C35F-44DF-A93B-8FB93FB969FF}" type="presParOf" srcId="{6793FE7C-84B9-4901-96B1-877723F5E3BB}" destId="{4788875F-A6C5-46FB-931F-17E351C7DB74}" srcOrd="1" destOrd="0" presId="urn:microsoft.com/office/officeart/2005/8/layout/hierarchy1"/>
    <dgm:cxn modelId="{8D0249D9-0405-49FD-A571-39562E4E3735}" type="presParOf" srcId="{4357E828-A185-4E25-AC13-FDCD5F8912B4}" destId="{BCDB513C-3AC5-4521-93F9-342D3B81EDBB}" srcOrd="1" destOrd="0" presId="urn:microsoft.com/office/officeart/2005/8/layout/hierarchy1"/>
    <dgm:cxn modelId="{5C3C8145-7D3D-4801-B9F0-6E78D6B8F67C}" type="presParOf" srcId="{BCDB513C-3AC5-4521-93F9-342D3B81EDBB}" destId="{9C8DFB37-1600-468D-BE40-7187667B4FF2}" srcOrd="0" destOrd="0" presId="urn:microsoft.com/office/officeart/2005/8/layout/hierarchy1"/>
    <dgm:cxn modelId="{B900435B-5E30-4462-ACC0-D049D6F843E7}" type="presParOf" srcId="{BCDB513C-3AC5-4521-93F9-342D3B81EDBB}" destId="{573A4605-68A7-408E-8321-448C13061304}" srcOrd="1" destOrd="0" presId="urn:microsoft.com/office/officeart/2005/8/layout/hierarchy1"/>
    <dgm:cxn modelId="{65F960E4-5BB8-4AB6-929F-87B28FFFC8FD}" type="presParOf" srcId="{573A4605-68A7-408E-8321-448C13061304}" destId="{C22C1726-9281-4BAD-9D3A-7F23D6C252DF}" srcOrd="0" destOrd="0" presId="urn:microsoft.com/office/officeart/2005/8/layout/hierarchy1"/>
    <dgm:cxn modelId="{76D57B09-572E-4337-B3A1-5E611E7842D3}" type="presParOf" srcId="{C22C1726-9281-4BAD-9D3A-7F23D6C252DF}" destId="{EF886F33-FF39-4453-8676-0AC7B7A05338}" srcOrd="0" destOrd="0" presId="urn:microsoft.com/office/officeart/2005/8/layout/hierarchy1"/>
    <dgm:cxn modelId="{6A60EA47-28BE-4BDE-8EB5-69C0EAC7DD82}" type="presParOf" srcId="{C22C1726-9281-4BAD-9D3A-7F23D6C252DF}" destId="{598A5C11-4453-4AA8-BBC0-7CA0618C1229}" srcOrd="1" destOrd="0" presId="urn:microsoft.com/office/officeart/2005/8/layout/hierarchy1"/>
    <dgm:cxn modelId="{C324F93B-5D24-469F-8204-DE5FC5ADE50E}" type="presParOf" srcId="{573A4605-68A7-408E-8321-448C13061304}" destId="{8D5C1CD3-2B10-4CA3-81FC-496EF5D3386D}" srcOrd="1" destOrd="0" presId="urn:microsoft.com/office/officeart/2005/8/layout/hierarchy1"/>
    <dgm:cxn modelId="{69C96C07-9069-4BC8-A922-82D5F6835C9E}" type="presParOf" srcId="{CC65D252-D952-4DE1-8266-61EE79CAF452}" destId="{9DC879CD-227D-46CF-AEEB-1DDAE95814F0}" srcOrd="2" destOrd="0" presId="urn:microsoft.com/office/officeart/2005/8/layout/hierarchy1"/>
    <dgm:cxn modelId="{5FA995CF-B2A7-41DF-8CDC-9A49FD4191E9}" type="presParOf" srcId="{CC65D252-D952-4DE1-8266-61EE79CAF452}" destId="{55167E5A-58A6-4500-85A4-0ADCB243F3DE}" srcOrd="3" destOrd="0" presId="urn:microsoft.com/office/officeart/2005/8/layout/hierarchy1"/>
    <dgm:cxn modelId="{99291506-08F5-4137-86CB-90D9F90B2265}" type="presParOf" srcId="{55167E5A-58A6-4500-85A4-0ADCB243F3DE}" destId="{86030D86-F29F-4BCB-AC99-8330549218E1}" srcOrd="0" destOrd="0" presId="urn:microsoft.com/office/officeart/2005/8/layout/hierarchy1"/>
    <dgm:cxn modelId="{A6FC8E82-CD6B-4404-8030-FF4216768BBE}" type="presParOf" srcId="{86030D86-F29F-4BCB-AC99-8330549218E1}" destId="{8712CD49-1664-4361-93E2-CC81E357882E}" srcOrd="0" destOrd="0" presId="urn:microsoft.com/office/officeart/2005/8/layout/hierarchy1"/>
    <dgm:cxn modelId="{4CF5811B-39A5-4EB8-A950-CF0B58C72387}" type="presParOf" srcId="{86030D86-F29F-4BCB-AC99-8330549218E1}" destId="{85E608F6-FF32-4928-B196-D051063706B6}" srcOrd="1" destOrd="0" presId="urn:microsoft.com/office/officeart/2005/8/layout/hierarchy1"/>
    <dgm:cxn modelId="{82AE15EF-471C-417B-B8D3-8B3E4C3893B7}" type="presParOf" srcId="{55167E5A-58A6-4500-85A4-0ADCB243F3DE}" destId="{D0B8DB3A-8BDA-4D6C-8B81-9826245954E6}" srcOrd="1" destOrd="0" presId="urn:microsoft.com/office/officeart/2005/8/layout/hierarchy1"/>
    <dgm:cxn modelId="{4E3C3877-9B6F-45A8-834B-944EF66020CD}" type="presParOf" srcId="{D0B8DB3A-8BDA-4D6C-8B81-9826245954E6}" destId="{8C556B01-A577-4240-90DB-FE64FA6FBBA8}" srcOrd="0" destOrd="0" presId="urn:microsoft.com/office/officeart/2005/8/layout/hierarchy1"/>
    <dgm:cxn modelId="{DB1415F7-28EC-4C98-A3E2-CA199D02A47D}" type="presParOf" srcId="{D0B8DB3A-8BDA-4D6C-8B81-9826245954E6}" destId="{7B6B2A9D-A9CB-4AF8-A173-D45A0A7CCCF1}" srcOrd="1" destOrd="0" presId="urn:microsoft.com/office/officeart/2005/8/layout/hierarchy1"/>
    <dgm:cxn modelId="{099031D0-0289-44A0-B8E5-B554238B5C11}" type="presParOf" srcId="{7B6B2A9D-A9CB-4AF8-A173-D45A0A7CCCF1}" destId="{7FE08373-7013-42A3-8349-EBEF3E11A1F9}" srcOrd="0" destOrd="0" presId="urn:microsoft.com/office/officeart/2005/8/layout/hierarchy1"/>
    <dgm:cxn modelId="{2DD71A48-01D9-48B3-8FA2-8AC9021AE8B0}" type="presParOf" srcId="{7FE08373-7013-42A3-8349-EBEF3E11A1F9}" destId="{675093FA-743A-4475-98A3-864C74151DFC}" srcOrd="0" destOrd="0" presId="urn:microsoft.com/office/officeart/2005/8/layout/hierarchy1"/>
    <dgm:cxn modelId="{89D7F68B-40F4-490E-BC3B-7C7EA88E3823}" type="presParOf" srcId="{7FE08373-7013-42A3-8349-EBEF3E11A1F9}" destId="{FEA8D8C3-0C85-4CAC-A781-415355CF24DE}" srcOrd="1" destOrd="0" presId="urn:microsoft.com/office/officeart/2005/8/layout/hierarchy1"/>
    <dgm:cxn modelId="{DF10FDB2-9FFB-492E-87FC-AC80BF5688B2}" type="presParOf" srcId="{7B6B2A9D-A9CB-4AF8-A173-D45A0A7CCCF1}" destId="{D567F3B4-6A71-4E47-A7A7-B83A8FDB7FEA}" srcOrd="1" destOrd="0" presId="urn:microsoft.com/office/officeart/2005/8/layout/hierarchy1"/>
    <dgm:cxn modelId="{47A8BCF1-C103-4D1F-B297-14343E27B0F0}" type="presParOf" srcId="{CC65D252-D952-4DE1-8266-61EE79CAF452}" destId="{F1BF202D-3BBA-4FF5-BB4E-6012B6626432}" srcOrd="4" destOrd="0" presId="urn:microsoft.com/office/officeart/2005/8/layout/hierarchy1"/>
    <dgm:cxn modelId="{83425063-3D5E-420F-8E8A-8D7BCF28CA61}" type="presParOf" srcId="{CC65D252-D952-4DE1-8266-61EE79CAF452}" destId="{304613E7-6AEB-43AB-8817-8D94E4E44BA9}" srcOrd="5" destOrd="0" presId="urn:microsoft.com/office/officeart/2005/8/layout/hierarchy1"/>
    <dgm:cxn modelId="{71408F71-1000-420D-9875-E91A87AAEA47}" type="presParOf" srcId="{304613E7-6AEB-43AB-8817-8D94E4E44BA9}" destId="{6D3B312E-6757-4D16-9D59-486147DCB84F}" srcOrd="0" destOrd="0" presId="urn:microsoft.com/office/officeart/2005/8/layout/hierarchy1"/>
    <dgm:cxn modelId="{4D8A9108-CF38-4E2E-A1A5-F0E863CE5684}" type="presParOf" srcId="{6D3B312E-6757-4D16-9D59-486147DCB84F}" destId="{E251DEE6-BDFF-4CF5-AB25-0B3672C7EEFB}" srcOrd="0" destOrd="0" presId="urn:microsoft.com/office/officeart/2005/8/layout/hierarchy1"/>
    <dgm:cxn modelId="{6640C8C5-9720-4D87-9877-652B1C637E6C}" type="presParOf" srcId="{6D3B312E-6757-4D16-9D59-486147DCB84F}" destId="{8C21E104-86F5-47FE-8842-A3A2906CADA1}" srcOrd="1" destOrd="0" presId="urn:microsoft.com/office/officeart/2005/8/layout/hierarchy1"/>
    <dgm:cxn modelId="{EAFBD0FC-7447-4A27-A4DA-772D3531B449}" type="presParOf" srcId="{304613E7-6AEB-43AB-8817-8D94E4E44BA9}" destId="{B8A75129-A968-40CB-859F-A20E294EA99D}" srcOrd="1" destOrd="0" presId="urn:microsoft.com/office/officeart/2005/8/layout/hierarchy1"/>
    <dgm:cxn modelId="{B060DE16-FB6A-4A1D-8FFC-E4685BC7D6B4}" type="presParOf" srcId="{B8A75129-A968-40CB-859F-A20E294EA99D}" destId="{788DA7F2-6F0D-4790-8D0C-CE313B0D8322}" srcOrd="0" destOrd="0" presId="urn:microsoft.com/office/officeart/2005/8/layout/hierarchy1"/>
    <dgm:cxn modelId="{E076CE14-F79E-404F-97D8-56515E657427}" type="presParOf" srcId="{B8A75129-A968-40CB-859F-A20E294EA99D}" destId="{FBE7F470-1240-4949-A74C-33731FD6681C}" srcOrd="1" destOrd="0" presId="urn:microsoft.com/office/officeart/2005/8/layout/hierarchy1"/>
    <dgm:cxn modelId="{B3B5C2A0-95B0-4863-8DCF-2A4661B58DB4}" type="presParOf" srcId="{FBE7F470-1240-4949-A74C-33731FD6681C}" destId="{AA48AA57-3149-4A65-8121-34EF5BEB18CC}" srcOrd="0" destOrd="0" presId="urn:microsoft.com/office/officeart/2005/8/layout/hierarchy1"/>
    <dgm:cxn modelId="{7F8DECF5-04BA-4960-BA96-B91BF93A1CC7}" type="presParOf" srcId="{AA48AA57-3149-4A65-8121-34EF5BEB18CC}" destId="{BA68C76A-DFCE-4C83-AB90-7541BC4B17CC}" srcOrd="0" destOrd="0" presId="urn:microsoft.com/office/officeart/2005/8/layout/hierarchy1"/>
    <dgm:cxn modelId="{6C9445AE-7975-4064-9C9F-E3B5D8005F2A}" type="presParOf" srcId="{AA48AA57-3149-4A65-8121-34EF5BEB18CC}" destId="{A84EA003-81A1-4FA3-9B87-61C59ACA0295}" srcOrd="1" destOrd="0" presId="urn:microsoft.com/office/officeart/2005/8/layout/hierarchy1"/>
    <dgm:cxn modelId="{5ECB3E7A-FE12-4D50-B82E-227DDA66AD11}" type="presParOf" srcId="{FBE7F470-1240-4949-A74C-33731FD6681C}" destId="{1DA194C8-DCCF-48BF-A1DA-2808623F5C1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1BDAFB-AB24-472A-B0D3-3D8630CCC589}" type="doc">
      <dgm:prSet loTypeId="urn:microsoft.com/office/officeart/2005/8/layout/hierarchy1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D2FBF1C-CEC8-40A7-9CE3-FFBA8F8AEF94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Отчеты для руководителя  по расчетам с покупателями</a:t>
          </a:r>
          <a:endParaRPr lang="ru-RU" sz="1400" b="1" dirty="0">
            <a:solidFill>
              <a:schemeClr val="tx1"/>
            </a:solidFill>
          </a:endParaRPr>
        </a:p>
      </dgm:t>
    </dgm:pt>
    <dgm:pt modelId="{577A8EC6-E8CB-4AE4-834E-E338F471B90C}" type="parTrans" cxnId="{02B7469D-85CC-4CC5-A735-81CC2771F86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1BEF6BF-9E50-4BB0-9475-05F32227F2F3}" type="sibTrans" cxnId="{02B7469D-85CC-4CC5-A735-81CC2771F86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12FD3B6-8FAF-4118-BF4D-D422A1BB617D}">
      <dgm:prSet phldrT="[Текст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Отчет «Динамика задолженности покупателей»</a:t>
          </a:r>
          <a:endParaRPr lang="ru-RU" sz="1200" b="1" dirty="0">
            <a:solidFill>
              <a:schemeClr val="tx1"/>
            </a:solidFill>
          </a:endParaRPr>
        </a:p>
      </dgm:t>
    </dgm:pt>
    <dgm:pt modelId="{6284F8C2-2D8D-42D6-8187-C9A22F694D4B}" type="parTrans" cxnId="{6EE8B356-3762-47BA-8D69-597ADF53B77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8498E01-C49A-44B0-B176-DF5D6C954F0B}" type="sibTrans" cxnId="{6EE8B356-3762-47BA-8D69-597ADF53B77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F4E2F76-CBB4-4FC7-B8FA-3E21C26F0BC0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u="none" dirty="0" smtClean="0">
              <a:solidFill>
                <a:schemeClr val="tx1"/>
              </a:solidFill>
            </a:rPr>
            <a:t>формирует </a:t>
          </a:r>
          <a:r>
            <a:rPr lang="ru-RU" sz="1200" i="1" dirty="0" smtClean="0">
              <a:solidFill>
                <a:schemeClr val="tx1"/>
              </a:solidFill>
            </a:rPr>
            <a:t>общее представление о суммах и динамике увеличения/ уменьшения задолженности</a:t>
          </a:r>
          <a:endParaRPr lang="ru-RU" sz="1200" i="1" u="none" dirty="0">
            <a:solidFill>
              <a:schemeClr val="tx1"/>
            </a:solidFill>
          </a:endParaRPr>
        </a:p>
      </dgm:t>
    </dgm:pt>
    <dgm:pt modelId="{FA0C8A56-070B-4C39-8AF1-1CC65A847E12}" type="parTrans" cxnId="{8B4C219F-BD6D-4242-B4BE-D61AE95C01C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051BBDE-8C07-4883-B5AD-03FCF4BE6DA7}" type="sibTrans" cxnId="{8B4C219F-BD6D-4242-B4BE-D61AE95C01C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EF05BA5-4A55-4FB4-9260-18E6ABEDF6E8}">
      <dgm:prSet phldrT="[Текст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Отчет «Задолженность покупателей»</a:t>
          </a:r>
          <a:endParaRPr lang="ru-RU" sz="1200" b="1" dirty="0">
            <a:solidFill>
              <a:schemeClr val="tx1"/>
            </a:solidFill>
          </a:endParaRPr>
        </a:p>
      </dgm:t>
    </dgm:pt>
    <dgm:pt modelId="{B45DA289-F4D4-4C3B-BDF4-02A1FAA74BAF}" type="parTrans" cxnId="{DA65D4B0-27CB-4E64-9A42-2B111518BC3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2A6B5CC-A968-4A63-A336-2FB490289325}" type="sibTrans" cxnId="{DA65D4B0-27CB-4E64-9A42-2B111518BC3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61C8A30-B7BA-4100-BB92-8D56EDE640A8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dirty="0" smtClean="0">
              <a:solidFill>
                <a:schemeClr val="tx1"/>
              </a:solidFill>
            </a:rPr>
            <a:t>отражает задолженность и сумму аванса по покупателям на начало и конец выбранного периода, а также движение за период</a:t>
          </a:r>
          <a:endParaRPr lang="ru-RU" sz="1200" i="1" u="none" dirty="0">
            <a:solidFill>
              <a:schemeClr val="tx1"/>
            </a:solidFill>
          </a:endParaRPr>
        </a:p>
      </dgm:t>
    </dgm:pt>
    <dgm:pt modelId="{76D83E8C-F74B-434B-A75C-5EFAFBA1B6D4}" type="parTrans" cxnId="{AA0DD64B-D187-469F-9EB2-2B023AB5541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B116077-D3DF-4C17-90A7-9AD52753FE53}" type="sibTrans" cxnId="{AA0DD64B-D187-469F-9EB2-2B023AB5541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7548E47-ABA0-44FC-8D34-6E1B1E091E0D}">
      <dgm:prSet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Отчет «Задолженность покупателей по срокам долга»</a:t>
          </a:r>
          <a:endParaRPr lang="ru-RU" sz="1200" b="1" dirty="0">
            <a:solidFill>
              <a:schemeClr val="tx1"/>
            </a:solidFill>
          </a:endParaRPr>
        </a:p>
      </dgm:t>
    </dgm:pt>
    <dgm:pt modelId="{4F40C280-CBB8-4C78-8023-7122E8F49D30}" type="parTrans" cxnId="{FF29C0CA-84B4-4C22-9692-611283A7EC0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AE5345C-45E3-44C7-9E8D-A503E60C2768}" type="sibTrans" cxnId="{FF29C0CA-84B4-4C22-9692-611283A7EC0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60CB919-3595-4461-A800-A0375C77BBDC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dirty="0" smtClean="0">
              <a:solidFill>
                <a:schemeClr val="tx1"/>
              </a:solidFill>
            </a:rPr>
            <a:t>предназначен для анализа информации по периодам возникновения долга покупателя с целью выявления должников</a:t>
          </a:r>
          <a:endParaRPr lang="ru-RU" sz="1200" i="1" u="none" dirty="0">
            <a:solidFill>
              <a:schemeClr val="tx1"/>
            </a:solidFill>
          </a:endParaRPr>
        </a:p>
      </dgm:t>
    </dgm:pt>
    <dgm:pt modelId="{A7F088C3-99C1-432D-A67A-D179EC5A0D5F}" type="parTrans" cxnId="{71758092-6C6D-493F-8399-D8F54CD0DB2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F2DA55C-19B2-4AF6-A5EB-F096214259A6}" type="sibTrans" cxnId="{71758092-6C6D-493F-8399-D8F54CD0DB2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6AB6D68-3224-4E18-8E0A-68F520CC8796}">
      <dgm:prSet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Отчет «Просроченная задолженность покупателей»</a:t>
          </a:r>
          <a:endParaRPr lang="ru-RU" sz="1200" b="1" dirty="0">
            <a:solidFill>
              <a:schemeClr val="tx1"/>
            </a:solidFill>
          </a:endParaRPr>
        </a:p>
      </dgm:t>
    </dgm:pt>
    <dgm:pt modelId="{4029E135-FEE3-4AB3-9BC3-8B6CC04F60E4}" type="parTrans" cxnId="{B2DBCC3B-BD11-4413-AFBC-C052A8D0415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2E98067-CAD5-4615-9CBF-5928D1416F7A}" type="sibTrans" cxnId="{B2DBCC3B-BD11-4413-AFBC-C052A8D0415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6174B5E-627C-4568-BE23-7CA19F860F76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dirty="0" smtClean="0">
              <a:solidFill>
                <a:schemeClr val="tx1"/>
              </a:solidFill>
            </a:rPr>
            <a:t>отражает сумму просроченной задолженности по покупателям</a:t>
          </a:r>
          <a:endParaRPr lang="ru-RU" sz="1200" i="1" dirty="0">
            <a:solidFill>
              <a:schemeClr val="tx1"/>
            </a:solidFill>
          </a:endParaRPr>
        </a:p>
      </dgm:t>
    </dgm:pt>
    <dgm:pt modelId="{56F48971-8429-4A96-B7EA-2BDE9843F48E}" type="parTrans" cxnId="{45D90849-7F22-4DC1-A943-B51333892B1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263B1D0-D224-401C-BC65-E1F4E5011576}" type="sibTrans" cxnId="{45D90849-7F22-4DC1-A943-B51333892B1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588DD4C-F40A-41DF-BBF0-A8030E45E24E}" type="pres">
      <dgm:prSet presAssocID="{FD1BDAFB-AB24-472A-B0D3-3D8630CCC58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13333B-D9A0-48B5-9AED-FD6A9DE40947}" type="pres">
      <dgm:prSet presAssocID="{3D2FBF1C-CEC8-40A7-9CE3-FFBA8F8AEF94}" presName="hierRoot1" presStyleCnt="0"/>
      <dgm:spPr/>
    </dgm:pt>
    <dgm:pt modelId="{5FCE97AE-D848-43DF-9A13-3A10DF45CD41}" type="pres">
      <dgm:prSet presAssocID="{3D2FBF1C-CEC8-40A7-9CE3-FFBA8F8AEF94}" presName="composite" presStyleCnt="0"/>
      <dgm:spPr/>
    </dgm:pt>
    <dgm:pt modelId="{74C07442-145B-4125-9AD6-AD6BD8AC01F5}" type="pres">
      <dgm:prSet presAssocID="{3D2FBF1C-CEC8-40A7-9CE3-FFBA8F8AEF94}" presName="background" presStyleLbl="node0" presStyleIdx="0" presStyleCnt="1"/>
      <dgm:spPr/>
    </dgm:pt>
    <dgm:pt modelId="{80CCC420-AFF9-442A-8C39-3BED0C6D6A5A}" type="pres">
      <dgm:prSet presAssocID="{3D2FBF1C-CEC8-40A7-9CE3-FFBA8F8AEF94}" presName="text" presStyleLbl="fgAcc0" presStyleIdx="0" presStyleCnt="1" custScaleX="1997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65D252-D952-4DE1-8266-61EE79CAF452}" type="pres">
      <dgm:prSet presAssocID="{3D2FBF1C-CEC8-40A7-9CE3-FFBA8F8AEF94}" presName="hierChild2" presStyleCnt="0"/>
      <dgm:spPr/>
    </dgm:pt>
    <dgm:pt modelId="{2F39D6A5-38C9-4F76-867C-C33E3D4541ED}" type="pres">
      <dgm:prSet presAssocID="{6284F8C2-2D8D-42D6-8187-C9A22F694D4B}" presName="Name10" presStyleLbl="parChTrans1D2" presStyleIdx="0" presStyleCnt="4"/>
      <dgm:spPr/>
      <dgm:t>
        <a:bodyPr/>
        <a:lstStyle/>
        <a:p>
          <a:endParaRPr lang="ru-RU"/>
        </a:p>
      </dgm:t>
    </dgm:pt>
    <dgm:pt modelId="{4357E828-A185-4E25-AC13-FDCD5F8912B4}" type="pres">
      <dgm:prSet presAssocID="{612FD3B6-8FAF-4118-BF4D-D422A1BB617D}" presName="hierRoot2" presStyleCnt="0"/>
      <dgm:spPr/>
    </dgm:pt>
    <dgm:pt modelId="{6793FE7C-84B9-4901-96B1-877723F5E3BB}" type="pres">
      <dgm:prSet presAssocID="{612FD3B6-8FAF-4118-BF4D-D422A1BB617D}" presName="composite2" presStyleCnt="0"/>
      <dgm:spPr/>
    </dgm:pt>
    <dgm:pt modelId="{91715FC3-4996-4B4B-8F62-68A8FCF9592E}" type="pres">
      <dgm:prSet presAssocID="{612FD3B6-8FAF-4118-BF4D-D422A1BB617D}" presName="background2" presStyleLbl="node2" presStyleIdx="0" presStyleCnt="4"/>
      <dgm:spPr/>
    </dgm:pt>
    <dgm:pt modelId="{4788875F-A6C5-46FB-931F-17E351C7DB74}" type="pres">
      <dgm:prSet presAssocID="{612FD3B6-8FAF-4118-BF4D-D422A1BB617D}" presName="text2" presStyleLbl="fgAcc2" presStyleIdx="0" presStyleCnt="4" custScaleX="1031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DB513C-3AC5-4521-93F9-342D3B81EDBB}" type="pres">
      <dgm:prSet presAssocID="{612FD3B6-8FAF-4118-BF4D-D422A1BB617D}" presName="hierChild3" presStyleCnt="0"/>
      <dgm:spPr/>
    </dgm:pt>
    <dgm:pt modelId="{9C8DFB37-1600-468D-BE40-7187667B4FF2}" type="pres">
      <dgm:prSet presAssocID="{FA0C8A56-070B-4C39-8AF1-1CC65A847E12}" presName="Name17" presStyleLbl="parChTrans1D3" presStyleIdx="0" presStyleCnt="4"/>
      <dgm:spPr/>
      <dgm:t>
        <a:bodyPr/>
        <a:lstStyle/>
        <a:p>
          <a:endParaRPr lang="ru-RU"/>
        </a:p>
      </dgm:t>
    </dgm:pt>
    <dgm:pt modelId="{573A4605-68A7-408E-8321-448C13061304}" type="pres">
      <dgm:prSet presAssocID="{3F4E2F76-CBB4-4FC7-B8FA-3E21C26F0BC0}" presName="hierRoot3" presStyleCnt="0"/>
      <dgm:spPr/>
    </dgm:pt>
    <dgm:pt modelId="{C22C1726-9281-4BAD-9D3A-7F23D6C252DF}" type="pres">
      <dgm:prSet presAssocID="{3F4E2F76-CBB4-4FC7-B8FA-3E21C26F0BC0}" presName="composite3" presStyleCnt="0"/>
      <dgm:spPr/>
    </dgm:pt>
    <dgm:pt modelId="{EF886F33-FF39-4453-8676-0AC7B7A05338}" type="pres">
      <dgm:prSet presAssocID="{3F4E2F76-CBB4-4FC7-B8FA-3E21C26F0BC0}" presName="background3" presStyleLbl="node3" presStyleIdx="0" presStyleCnt="4"/>
      <dgm:spPr/>
    </dgm:pt>
    <dgm:pt modelId="{598A5C11-4453-4AA8-BBC0-7CA0618C1229}" type="pres">
      <dgm:prSet presAssocID="{3F4E2F76-CBB4-4FC7-B8FA-3E21C26F0BC0}" presName="text3" presStyleLbl="fgAcc3" presStyleIdx="0" presStyleCnt="4" custScaleX="110086" custScaleY="1739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5C1CD3-2B10-4CA3-81FC-496EF5D3386D}" type="pres">
      <dgm:prSet presAssocID="{3F4E2F76-CBB4-4FC7-B8FA-3E21C26F0BC0}" presName="hierChild4" presStyleCnt="0"/>
      <dgm:spPr/>
    </dgm:pt>
    <dgm:pt modelId="{9DC879CD-227D-46CF-AEEB-1DDAE95814F0}" type="pres">
      <dgm:prSet presAssocID="{B45DA289-F4D4-4C3B-BDF4-02A1FAA74BAF}" presName="Name10" presStyleLbl="parChTrans1D2" presStyleIdx="1" presStyleCnt="4"/>
      <dgm:spPr/>
      <dgm:t>
        <a:bodyPr/>
        <a:lstStyle/>
        <a:p>
          <a:endParaRPr lang="ru-RU"/>
        </a:p>
      </dgm:t>
    </dgm:pt>
    <dgm:pt modelId="{55167E5A-58A6-4500-85A4-0ADCB243F3DE}" type="pres">
      <dgm:prSet presAssocID="{FEF05BA5-4A55-4FB4-9260-18E6ABEDF6E8}" presName="hierRoot2" presStyleCnt="0"/>
      <dgm:spPr/>
    </dgm:pt>
    <dgm:pt modelId="{86030D86-F29F-4BCB-AC99-8330549218E1}" type="pres">
      <dgm:prSet presAssocID="{FEF05BA5-4A55-4FB4-9260-18E6ABEDF6E8}" presName="composite2" presStyleCnt="0"/>
      <dgm:spPr/>
    </dgm:pt>
    <dgm:pt modelId="{8712CD49-1664-4361-93E2-CC81E357882E}" type="pres">
      <dgm:prSet presAssocID="{FEF05BA5-4A55-4FB4-9260-18E6ABEDF6E8}" presName="background2" presStyleLbl="node2" presStyleIdx="1" presStyleCnt="4"/>
      <dgm:spPr/>
    </dgm:pt>
    <dgm:pt modelId="{85E608F6-FF32-4928-B196-D051063706B6}" type="pres">
      <dgm:prSet presAssocID="{FEF05BA5-4A55-4FB4-9260-18E6ABEDF6E8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B8DB3A-8BDA-4D6C-8B81-9826245954E6}" type="pres">
      <dgm:prSet presAssocID="{FEF05BA5-4A55-4FB4-9260-18E6ABEDF6E8}" presName="hierChild3" presStyleCnt="0"/>
      <dgm:spPr/>
    </dgm:pt>
    <dgm:pt modelId="{8C556B01-A577-4240-90DB-FE64FA6FBBA8}" type="pres">
      <dgm:prSet presAssocID="{76D83E8C-F74B-434B-A75C-5EFAFBA1B6D4}" presName="Name17" presStyleLbl="parChTrans1D3" presStyleIdx="1" presStyleCnt="4"/>
      <dgm:spPr/>
      <dgm:t>
        <a:bodyPr/>
        <a:lstStyle/>
        <a:p>
          <a:endParaRPr lang="ru-RU"/>
        </a:p>
      </dgm:t>
    </dgm:pt>
    <dgm:pt modelId="{7B6B2A9D-A9CB-4AF8-A173-D45A0A7CCCF1}" type="pres">
      <dgm:prSet presAssocID="{A61C8A30-B7BA-4100-BB92-8D56EDE640A8}" presName="hierRoot3" presStyleCnt="0"/>
      <dgm:spPr/>
    </dgm:pt>
    <dgm:pt modelId="{7FE08373-7013-42A3-8349-EBEF3E11A1F9}" type="pres">
      <dgm:prSet presAssocID="{A61C8A30-B7BA-4100-BB92-8D56EDE640A8}" presName="composite3" presStyleCnt="0"/>
      <dgm:spPr/>
    </dgm:pt>
    <dgm:pt modelId="{675093FA-743A-4475-98A3-864C74151DFC}" type="pres">
      <dgm:prSet presAssocID="{A61C8A30-B7BA-4100-BB92-8D56EDE640A8}" presName="background3" presStyleLbl="node3" presStyleIdx="1" presStyleCnt="4"/>
      <dgm:spPr/>
    </dgm:pt>
    <dgm:pt modelId="{FEA8D8C3-0C85-4CAC-A781-415355CF24DE}" type="pres">
      <dgm:prSet presAssocID="{A61C8A30-B7BA-4100-BB92-8D56EDE640A8}" presName="text3" presStyleLbl="fgAcc3" presStyleIdx="1" presStyleCnt="4" custScaleX="110086" custScaleY="1771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67F3B4-6A71-4E47-A7A7-B83A8FDB7FEA}" type="pres">
      <dgm:prSet presAssocID="{A61C8A30-B7BA-4100-BB92-8D56EDE640A8}" presName="hierChild4" presStyleCnt="0"/>
      <dgm:spPr/>
    </dgm:pt>
    <dgm:pt modelId="{F1BF202D-3BBA-4FF5-BB4E-6012B6626432}" type="pres">
      <dgm:prSet presAssocID="{4F40C280-CBB8-4C78-8023-7122E8F49D30}" presName="Name10" presStyleLbl="parChTrans1D2" presStyleIdx="2" presStyleCnt="4"/>
      <dgm:spPr/>
      <dgm:t>
        <a:bodyPr/>
        <a:lstStyle/>
        <a:p>
          <a:endParaRPr lang="ru-RU"/>
        </a:p>
      </dgm:t>
    </dgm:pt>
    <dgm:pt modelId="{304613E7-6AEB-43AB-8817-8D94E4E44BA9}" type="pres">
      <dgm:prSet presAssocID="{57548E47-ABA0-44FC-8D34-6E1B1E091E0D}" presName="hierRoot2" presStyleCnt="0"/>
      <dgm:spPr/>
    </dgm:pt>
    <dgm:pt modelId="{6D3B312E-6757-4D16-9D59-486147DCB84F}" type="pres">
      <dgm:prSet presAssocID="{57548E47-ABA0-44FC-8D34-6E1B1E091E0D}" presName="composite2" presStyleCnt="0"/>
      <dgm:spPr/>
    </dgm:pt>
    <dgm:pt modelId="{E251DEE6-BDFF-4CF5-AB25-0B3672C7EEFB}" type="pres">
      <dgm:prSet presAssocID="{57548E47-ABA0-44FC-8D34-6E1B1E091E0D}" presName="background2" presStyleLbl="node2" presStyleIdx="2" presStyleCnt="4"/>
      <dgm:spPr/>
    </dgm:pt>
    <dgm:pt modelId="{8C21E104-86F5-47FE-8842-A3A2906CADA1}" type="pres">
      <dgm:prSet presAssocID="{57548E47-ABA0-44FC-8D34-6E1B1E091E0D}" presName="text2" presStyleLbl="fgAcc2" presStyleIdx="2" presStyleCnt="4" custScaleX="1139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A75129-A968-40CB-859F-A20E294EA99D}" type="pres">
      <dgm:prSet presAssocID="{57548E47-ABA0-44FC-8D34-6E1B1E091E0D}" presName="hierChild3" presStyleCnt="0"/>
      <dgm:spPr/>
    </dgm:pt>
    <dgm:pt modelId="{788DA7F2-6F0D-4790-8D0C-CE313B0D8322}" type="pres">
      <dgm:prSet presAssocID="{A7F088C3-99C1-432D-A67A-D179EC5A0D5F}" presName="Name17" presStyleLbl="parChTrans1D3" presStyleIdx="2" presStyleCnt="4"/>
      <dgm:spPr/>
      <dgm:t>
        <a:bodyPr/>
        <a:lstStyle/>
        <a:p>
          <a:endParaRPr lang="ru-RU"/>
        </a:p>
      </dgm:t>
    </dgm:pt>
    <dgm:pt modelId="{FBE7F470-1240-4949-A74C-33731FD6681C}" type="pres">
      <dgm:prSet presAssocID="{960CB919-3595-4461-A800-A0375C77BBDC}" presName="hierRoot3" presStyleCnt="0"/>
      <dgm:spPr/>
    </dgm:pt>
    <dgm:pt modelId="{AA48AA57-3149-4A65-8121-34EF5BEB18CC}" type="pres">
      <dgm:prSet presAssocID="{960CB919-3595-4461-A800-A0375C77BBDC}" presName="composite3" presStyleCnt="0"/>
      <dgm:spPr/>
    </dgm:pt>
    <dgm:pt modelId="{BA68C76A-DFCE-4C83-AB90-7541BC4B17CC}" type="pres">
      <dgm:prSet presAssocID="{960CB919-3595-4461-A800-A0375C77BBDC}" presName="background3" presStyleLbl="node3" presStyleIdx="2" presStyleCnt="4"/>
      <dgm:spPr/>
    </dgm:pt>
    <dgm:pt modelId="{A84EA003-81A1-4FA3-9B87-61C59ACA0295}" type="pres">
      <dgm:prSet presAssocID="{960CB919-3595-4461-A800-A0375C77BBDC}" presName="text3" presStyleLbl="fgAcc3" presStyleIdx="2" presStyleCnt="4" custScaleX="110086" custScaleY="175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A194C8-DCCF-48BF-A1DA-2808623F5C12}" type="pres">
      <dgm:prSet presAssocID="{960CB919-3595-4461-A800-A0375C77BBDC}" presName="hierChild4" presStyleCnt="0"/>
      <dgm:spPr/>
    </dgm:pt>
    <dgm:pt modelId="{DC79FF2B-7254-4422-8868-E71D250DF441}" type="pres">
      <dgm:prSet presAssocID="{4029E135-FEE3-4AB3-9BC3-8B6CC04F60E4}" presName="Name10" presStyleLbl="parChTrans1D2" presStyleIdx="3" presStyleCnt="4"/>
      <dgm:spPr/>
      <dgm:t>
        <a:bodyPr/>
        <a:lstStyle/>
        <a:p>
          <a:endParaRPr lang="ru-RU"/>
        </a:p>
      </dgm:t>
    </dgm:pt>
    <dgm:pt modelId="{3DF85159-BE44-45C5-89B4-8D6DEACEBB73}" type="pres">
      <dgm:prSet presAssocID="{D6AB6D68-3224-4E18-8E0A-68F520CC8796}" presName="hierRoot2" presStyleCnt="0"/>
      <dgm:spPr/>
    </dgm:pt>
    <dgm:pt modelId="{798A9301-B58E-4E72-8075-3A441915C898}" type="pres">
      <dgm:prSet presAssocID="{D6AB6D68-3224-4E18-8E0A-68F520CC8796}" presName="composite2" presStyleCnt="0"/>
      <dgm:spPr/>
    </dgm:pt>
    <dgm:pt modelId="{0A42D693-D672-4AE7-AFB0-D05568D32348}" type="pres">
      <dgm:prSet presAssocID="{D6AB6D68-3224-4E18-8E0A-68F520CC8796}" presName="background2" presStyleLbl="node2" presStyleIdx="3" presStyleCnt="4"/>
      <dgm:spPr/>
    </dgm:pt>
    <dgm:pt modelId="{5312E962-3392-46E6-8678-32CF76626F0F}" type="pres">
      <dgm:prSet presAssocID="{D6AB6D68-3224-4E18-8E0A-68F520CC8796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AA1B72-E117-4142-93EB-C9CA35FD77D7}" type="pres">
      <dgm:prSet presAssocID="{D6AB6D68-3224-4E18-8E0A-68F520CC8796}" presName="hierChild3" presStyleCnt="0"/>
      <dgm:spPr/>
    </dgm:pt>
    <dgm:pt modelId="{E0A3A076-C3F4-4F07-BB5D-B147CE80BA1D}" type="pres">
      <dgm:prSet presAssocID="{56F48971-8429-4A96-B7EA-2BDE9843F48E}" presName="Name17" presStyleLbl="parChTrans1D3" presStyleIdx="3" presStyleCnt="4"/>
      <dgm:spPr/>
      <dgm:t>
        <a:bodyPr/>
        <a:lstStyle/>
        <a:p>
          <a:endParaRPr lang="ru-RU"/>
        </a:p>
      </dgm:t>
    </dgm:pt>
    <dgm:pt modelId="{C0EB715C-9BF7-43DE-870D-979A47E03BAB}" type="pres">
      <dgm:prSet presAssocID="{86174B5E-627C-4568-BE23-7CA19F860F76}" presName="hierRoot3" presStyleCnt="0"/>
      <dgm:spPr/>
    </dgm:pt>
    <dgm:pt modelId="{CB5B8F5E-E528-47CB-B01B-CC7D5CB01F1E}" type="pres">
      <dgm:prSet presAssocID="{86174B5E-627C-4568-BE23-7CA19F860F76}" presName="composite3" presStyleCnt="0"/>
      <dgm:spPr/>
    </dgm:pt>
    <dgm:pt modelId="{855F72FC-4B4D-4FAD-B667-6DA427A9725E}" type="pres">
      <dgm:prSet presAssocID="{86174B5E-627C-4568-BE23-7CA19F860F76}" presName="background3" presStyleLbl="node3" presStyleIdx="3" presStyleCnt="4"/>
      <dgm:spPr/>
    </dgm:pt>
    <dgm:pt modelId="{B4043568-1C72-4993-9563-E7A573A96264}" type="pres">
      <dgm:prSet presAssocID="{86174B5E-627C-4568-BE23-7CA19F860F76}" presName="text3" presStyleLbl="fgAcc3" presStyleIdx="3" presStyleCnt="4" custScaleY="1783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789619-FA2F-46D6-BE8C-98DFE5471394}" type="pres">
      <dgm:prSet presAssocID="{86174B5E-627C-4568-BE23-7CA19F860F76}" presName="hierChild4" presStyleCnt="0"/>
      <dgm:spPr/>
    </dgm:pt>
  </dgm:ptLst>
  <dgm:cxnLst>
    <dgm:cxn modelId="{FF29C0CA-84B4-4C22-9692-611283A7EC0E}" srcId="{3D2FBF1C-CEC8-40A7-9CE3-FFBA8F8AEF94}" destId="{57548E47-ABA0-44FC-8D34-6E1B1E091E0D}" srcOrd="2" destOrd="0" parTransId="{4F40C280-CBB8-4C78-8023-7122E8F49D30}" sibTransId="{7AE5345C-45E3-44C7-9E8D-A503E60C2768}"/>
    <dgm:cxn modelId="{6EE8B356-3762-47BA-8D69-597ADF53B776}" srcId="{3D2FBF1C-CEC8-40A7-9CE3-FFBA8F8AEF94}" destId="{612FD3B6-8FAF-4118-BF4D-D422A1BB617D}" srcOrd="0" destOrd="0" parTransId="{6284F8C2-2D8D-42D6-8187-C9A22F694D4B}" sibTransId="{F8498E01-C49A-44B0-B176-DF5D6C954F0B}"/>
    <dgm:cxn modelId="{40BD0992-E116-4641-B544-D9880CC7BB7E}" type="presOf" srcId="{76D83E8C-F74B-434B-A75C-5EFAFBA1B6D4}" destId="{8C556B01-A577-4240-90DB-FE64FA6FBBA8}" srcOrd="0" destOrd="0" presId="urn:microsoft.com/office/officeart/2005/8/layout/hierarchy1"/>
    <dgm:cxn modelId="{DE348DE9-1603-424D-937A-41A901860B8C}" type="presOf" srcId="{56F48971-8429-4A96-B7EA-2BDE9843F48E}" destId="{E0A3A076-C3F4-4F07-BB5D-B147CE80BA1D}" srcOrd="0" destOrd="0" presId="urn:microsoft.com/office/officeart/2005/8/layout/hierarchy1"/>
    <dgm:cxn modelId="{AB2344DF-8EA6-498D-942E-AF4D8674476F}" type="presOf" srcId="{FD1BDAFB-AB24-472A-B0D3-3D8630CCC589}" destId="{A588DD4C-F40A-41DF-BBF0-A8030E45E24E}" srcOrd="0" destOrd="0" presId="urn:microsoft.com/office/officeart/2005/8/layout/hierarchy1"/>
    <dgm:cxn modelId="{355173CA-D300-4580-A051-96B5937F4282}" type="presOf" srcId="{4029E135-FEE3-4AB3-9BC3-8B6CC04F60E4}" destId="{DC79FF2B-7254-4422-8868-E71D250DF441}" srcOrd="0" destOrd="0" presId="urn:microsoft.com/office/officeart/2005/8/layout/hierarchy1"/>
    <dgm:cxn modelId="{0D167D0F-58F3-46E4-B4BA-54FB8661AEEE}" type="presOf" srcId="{A7F088C3-99C1-432D-A67A-D179EC5A0D5F}" destId="{788DA7F2-6F0D-4790-8D0C-CE313B0D8322}" srcOrd="0" destOrd="0" presId="urn:microsoft.com/office/officeart/2005/8/layout/hierarchy1"/>
    <dgm:cxn modelId="{B2DBCC3B-BD11-4413-AFBC-C052A8D04152}" srcId="{3D2FBF1C-CEC8-40A7-9CE3-FFBA8F8AEF94}" destId="{D6AB6D68-3224-4E18-8E0A-68F520CC8796}" srcOrd="3" destOrd="0" parTransId="{4029E135-FEE3-4AB3-9BC3-8B6CC04F60E4}" sibTransId="{C2E98067-CAD5-4615-9CBF-5928D1416F7A}"/>
    <dgm:cxn modelId="{B0F747D9-E7ED-4B8D-BF4C-BB79D6DD697F}" type="presOf" srcId="{57548E47-ABA0-44FC-8D34-6E1B1E091E0D}" destId="{8C21E104-86F5-47FE-8842-A3A2906CADA1}" srcOrd="0" destOrd="0" presId="urn:microsoft.com/office/officeart/2005/8/layout/hierarchy1"/>
    <dgm:cxn modelId="{C0BA680F-F4EE-4D6E-826E-4BF533827251}" type="presOf" srcId="{3D2FBF1C-CEC8-40A7-9CE3-FFBA8F8AEF94}" destId="{80CCC420-AFF9-442A-8C39-3BED0C6D6A5A}" srcOrd="0" destOrd="0" presId="urn:microsoft.com/office/officeart/2005/8/layout/hierarchy1"/>
    <dgm:cxn modelId="{E0824FD8-F00A-4922-81F6-EDEAD030DF80}" type="presOf" srcId="{D6AB6D68-3224-4E18-8E0A-68F520CC8796}" destId="{5312E962-3392-46E6-8678-32CF76626F0F}" srcOrd="0" destOrd="0" presId="urn:microsoft.com/office/officeart/2005/8/layout/hierarchy1"/>
    <dgm:cxn modelId="{B723B42C-F6DD-4C5B-BCFB-98541D69AAE9}" type="presOf" srcId="{612FD3B6-8FAF-4118-BF4D-D422A1BB617D}" destId="{4788875F-A6C5-46FB-931F-17E351C7DB74}" srcOrd="0" destOrd="0" presId="urn:microsoft.com/office/officeart/2005/8/layout/hierarchy1"/>
    <dgm:cxn modelId="{D34F0E51-F30D-4C05-8BE8-9F82C35D161E}" type="presOf" srcId="{6284F8C2-2D8D-42D6-8187-C9A22F694D4B}" destId="{2F39D6A5-38C9-4F76-867C-C33E3D4541ED}" srcOrd="0" destOrd="0" presId="urn:microsoft.com/office/officeart/2005/8/layout/hierarchy1"/>
    <dgm:cxn modelId="{C5F82A97-AECA-45F4-B654-489F9101D4C7}" type="presOf" srcId="{B45DA289-F4D4-4C3B-BDF4-02A1FAA74BAF}" destId="{9DC879CD-227D-46CF-AEEB-1DDAE95814F0}" srcOrd="0" destOrd="0" presId="urn:microsoft.com/office/officeart/2005/8/layout/hierarchy1"/>
    <dgm:cxn modelId="{159B14B4-D270-414C-90F4-981811F322F5}" type="presOf" srcId="{FEF05BA5-4A55-4FB4-9260-18E6ABEDF6E8}" destId="{85E608F6-FF32-4928-B196-D051063706B6}" srcOrd="0" destOrd="0" presId="urn:microsoft.com/office/officeart/2005/8/layout/hierarchy1"/>
    <dgm:cxn modelId="{8B4C219F-BD6D-4242-B4BE-D61AE95C01C2}" srcId="{612FD3B6-8FAF-4118-BF4D-D422A1BB617D}" destId="{3F4E2F76-CBB4-4FC7-B8FA-3E21C26F0BC0}" srcOrd="0" destOrd="0" parTransId="{FA0C8A56-070B-4C39-8AF1-1CC65A847E12}" sibTransId="{7051BBDE-8C07-4883-B5AD-03FCF4BE6DA7}"/>
    <dgm:cxn modelId="{DA65D4B0-27CB-4E64-9A42-2B111518BC3A}" srcId="{3D2FBF1C-CEC8-40A7-9CE3-FFBA8F8AEF94}" destId="{FEF05BA5-4A55-4FB4-9260-18E6ABEDF6E8}" srcOrd="1" destOrd="0" parTransId="{B45DA289-F4D4-4C3B-BDF4-02A1FAA74BAF}" sibTransId="{62A6B5CC-A968-4A63-A336-2FB490289325}"/>
    <dgm:cxn modelId="{DB266E60-15CF-4575-B5AF-36F0BB83A304}" type="presOf" srcId="{3F4E2F76-CBB4-4FC7-B8FA-3E21C26F0BC0}" destId="{598A5C11-4453-4AA8-BBC0-7CA0618C1229}" srcOrd="0" destOrd="0" presId="urn:microsoft.com/office/officeart/2005/8/layout/hierarchy1"/>
    <dgm:cxn modelId="{EB217497-359F-4BF2-99C0-0B7FDC6B60C8}" type="presOf" srcId="{960CB919-3595-4461-A800-A0375C77BBDC}" destId="{A84EA003-81A1-4FA3-9B87-61C59ACA0295}" srcOrd="0" destOrd="0" presId="urn:microsoft.com/office/officeart/2005/8/layout/hierarchy1"/>
    <dgm:cxn modelId="{45D90849-7F22-4DC1-A943-B51333892B19}" srcId="{D6AB6D68-3224-4E18-8E0A-68F520CC8796}" destId="{86174B5E-627C-4568-BE23-7CA19F860F76}" srcOrd="0" destOrd="0" parTransId="{56F48971-8429-4A96-B7EA-2BDE9843F48E}" sibTransId="{5263B1D0-D224-401C-BC65-E1F4E5011576}"/>
    <dgm:cxn modelId="{02B7469D-85CC-4CC5-A735-81CC2771F86A}" srcId="{FD1BDAFB-AB24-472A-B0D3-3D8630CCC589}" destId="{3D2FBF1C-CEC8-40A7-9CE3-FFBA8F8AEF94}" srcOrd="0" destOrd="0" parTransId="{577A8EC6-E8CB-4AE4-834E-E338F471B90C}" sibTransId="{D1BEF6BF-9E50-4BB0-9475-05F32227F2F3}"/>
    <dgm:cxn modelId="{569D2EE2-7256-4A5E-AD98-95C9430E36EE}" type="presOf" srcId="{4F40C280-CBB8-4C78-8023-7122E8F49D30}" destId="{F1BF202D-3BBA-4FF5-BB4E-6012B6626432}" srcOrd="0" destOrd="0" presId="urn:microsoft.com/office/officeart/2005/8/layout/hierarchy1"/>
    <dgm:cxn modelId="{196BAC0A-DB7A-4F53-9433-B29E04A09C1D}" type="presOf" srcId="{A61C8A30-B7BA-4100-BB92-8D56EDE640A8}" destId="{FEA8D8C3-0C85-4CAC-A781-415355CF24DE}" srcOrd="0" destOrd="0" presId="urn:microsoft.com/office/officeart/2005/8/layout/hierarchy1"/>
    <dgm:cxn modelId="{AA0DD64B-D187-469F-9EB2-2B023AB55416}" srcId="{FEF05BA5-4A55-4FB4-9260-18E6ABEDF6E8}" destId="{A61C8A30-B7BA-4100-BB92-8D56EDE640A8}" srcOrd="0" destOrd="0" parTransId="{76D83E8C-F74B-434B-A75C-5EFAFBA1B6D4}" sibTransId="{9B116077-D3DF-4C17-90A7-9AD52753FE53}"/>
    <dgm:cxn modelId="{71758092-6C6D-493F-8399-D8F54CD0DB2A}" srcId="{57548E47-ABA0-44FC-8D34-6E1B1E091E0D}" destId="{960CB919-3595-4461-A800-A0375C77BBDC}" srcOrd="0" destOrd="0" parTransId="{A7F088C3-99C1-432D-A67A-D179EC5A0D5F}" sibTransId="{8F2DA55C-19B2-4AF6-A5EB-F096214259A6}"/>
    <dgm:cxn modelId="{B17105F7-7C97-4A98-8579-BE241C318B3C}" type="presOf" srcId="{86174B5E-627C-4568-BE23-7CA19F860F76}" destId="{B4043568-1C72-4993-9563-E7A573A96264}" srcOrd="0" destOrd="0" presId="urn:microsoft.com/office/officeart/2005/8/layout/hierarchy1"/>
    <dgm:cxn modelId="{F866E67B-9961-4490-BC40-DE948E56B942}" type="presOf" srcId="{FA0C8A56-070B-4C39-8AF1-1CC65A847E12}" destId="{9C8DFB37-1600-468D-BE40-7187667B4FF2}" srcOrd="0" destOrd="0" presId="urn:microsoft.com/office/officeart/2005/8/layout/hierarchy1"/>
    <dgm:cxn modelId="{B84F04B0-862B-415D-8878-FBE5DAF4077D}" type="presParOf" srcId="{A588DD4C-F40A-41DF-BBF0-A8030E45E24E}" destId="{D813333B-D9A0-48B5-9AED-FD6A9DE40947}" srcOrd="0" destOrd="0" presId="urn:microsoft.com/office/officeart/2005/8/layout/hierarchy1"/>
    <dgm:cxn modelId="{1863C5F3-50B0-4272-B194-A8C416B04B4B}" type="presParOf" srcId="{D813333B-D9A0-48B5-9AED-FD6A9DE40947}" destId="{5FCE97AE-D848-43DF-9A13-3A10DF45CD41}" srcOrd="0" destOrd="0" presId="urn:microsoft.com/office/officeart/2005/8/layout/hierarchy1"/>
    <dgm:cxn modelId="{0BB27D18-3CDA-484C-9A82-69D558574334}" type="presParOf" srcId="{5FCE97AE-D848-43DF-9A13-3A10DF45CD41}" destId="{74C07442-145B-4125-9AD6-AD6BD8AC01F5}" srcOrd="0" destOrd="0" presId="urn:microsoft.com/office/officeart/2005/8/layout/hierarchy1"/>
    <dgm:cxn modelId="{5B37AE5D-AC56-4331-BAED-37F5CE23EF4B}" type="presParOf" srcId="{5FCE97AE-D848-43DF-9A13-3A10DF45CD41}" destId="{80CCC420-AFF9-442A-8C39-3BED0C6D6A5A}" srcOrd="1" destOrd="0" presId="urn:microsoft.com/office/officeart/2005/8/layout/hierarchy1"/>
    <dgm:cxn modelId="{86B99E7E-E485-46C6-887F-FCAB6E2AC903}" type="presParOf" srcId="{D813333B-D9A0-48B5-9AED-FD6A9DE40947}" destId="{CC65D252-D952-4DE1-8266-61EE79CAF452}" srcOrd="1" destOrd="0" presId="urn:microsoft.com/office/officeart/2005/8/layout/hierarchy1"/>
    <dgm:cxn modelId="{5BBAA801-64E1-4E94-AB9E-AA22885F79E9}" type="presParOf" srcId="{CC65D252-D952-4DE1-8266-61EE79CAF452}" destId="{2F39D6A5-38C9-4F76-867C-C33E3D4541ED}" srcOrd="0" destOrd="0" presId="urn:microsoft.com/office/officeart/2005/8/layout/hierarchy1"/>
    <dgm:cxn modelId="{BE32FF92-B93A-45CC-A82B-C8747FEC85A7}" type="presParOf" srcId="{CC65D252-D952-4DE1-8266-61EE79CAF452}" destId="{4357E828-A185-4E25-AC13-FDCD5F8912B4}" srcOrd="1" destOrd="0" presId="urn:microsoft.com/office/officeart/2005/8/layout/hierarchy1"/>
    <dgm:cxn modelId="{CDDAC46E-35AA-40D3-A151-C4C1949ECCAA}" type="presParOf" srcId="{4357E828-A185-4E25-AC13-FDCD5F8912B4}" destId="{6793FE7C-84B9-4901-96B1-877723F5E3BB}" srcOrd="0" destOrd="0" presId="urn:microsoft.com/office/officeart/2005/8/layout/hierarchy1"/>
    <dgm:cxn modelId="{AB048255-B468-4909-B078-784242DE50BA}" type="presParOf" srcId="{6793FE7C-84B9-4901-96B1-877723F5E3BB}" destId="{91715FC3-4996-4B4B-8F62-68A8FCF9592E}" srcOrd="0" destOrd="0" presId="urn:microsoft.com/office/officeart/2005/8/layout/hierarchy1"/>
    <dgm:cxn modelId="{F25BA6EC-8089-44CF-ADE6-025829270A55}" type="presParOf" srcId="{6793FE7C-84B9-4901-96B1-877723F5E3BB}" destId="{4788875F-A6C5-46FB-931F-17E351C7DB74}" srcOrd="1" destOrd="0" presId="urn:microsoft.com/office/officeart/2005/8/layout/hierarchy1"/>
    <dgm:cxn modelId="{78E42063-BB88-4077-AAAF-5F8BA94C77F5}" type="presParOf" srcId="{4357E828-A185-4E25-AC13-FDCD5F8912B4}" destId="{BCDB513C-3AC5-4521-93F9-342D3B81EDBB}" srcOrd="1" destOrd="0" presId="urn:microsoft.com/office/officeart/2005/8/layout/hierarchy1"/>
    <dgm:cxn modelId="{E7CC7A11-BC86-4764-B6EE-5E463EE86EB3}" type="presParOf" srcId="{BCDB513C-3AC5-4521-93F9-342D3B81EDBB}" destId="{9C8DFB37-1600-468D-BE40-7187667B4FF2}" srcOrd="0" destOrd="0" presId="urn:microsoft.com/office/officeart/2005/8/layout/hierarchy1"/>
    <dgm:cxn modelId="{D96FE673-4D08-4573-95E5-1AD587C6C9F1}" type="presParOf" srcId="{BCDB513C-3AC5-4521-93F9-342D3B81EDBB}" destId="{573A4605-68A7-408E-8321-448C13061304}" srcOrd="1" destOrd="0" presId="urn:microsoft.com/office/officeart/2005/8/layout/hierarchy1"/>
    <dgm:cxn modelId="{94CEDCAB-477E-4585-82D2-62278B7E1CCD}" type="presParOf" srcId="{573A4605-68A7-408E-8321-448C13061304}" destId="{C22C1726-9281-4BAD-9D3A-7F23D6C252DF}" srcOrd="0" destOrd="0" presId="urn:microsoft.com/office/officeart/2005/8/layout/hierarchy1"/>
    <dgm:cxn modelId="{F7F3FC6D-CC69-4224-93B8-706BBFEEF2DD}" type="presParOf" srcId="{C22C1726-9281-4BAD-9D3A-7F23D6C252DF}" destId="{EF886F33-FF39-4453-8676-0AC7B7A05338}" srcOrd="0" destOrd="0" presId="urn:microsoft.com/office/officeart/2005/8/layout/hierarchy1"/>
    <dgm:cxn modelId="{CFEA0438-685D-4D93-BF9A-8F3BE8084E18}" type="presParOf" srcId="{C22C1726-9281-4BAD-9D3A-7F23D6C252DF}" destId="{598A5C11-4453-4AA8-BBC0-7CA0618C1229}" srcOrd="1" destOrd="0" presId="urn:microsoft.com/office/officeart/2005/8/layout/hierarchy1"/>
    <dgm:cxn modelId="{1909F561-545C-4560-80D1-41DC7A5BB912}" type="presParOf" srcId="{573A4605-68A7-408E-8321-448C13061304}" destId="{8D5C1CD3-2B10-4CA3-81FC-496EF5D3386D}" srcOrd="1" destOrd="0" presId="urn:microsoft.com/office/officeart/2005/8/layout/hierarchy1"/>
    <dgm:cxn modelId="{EE0FD10E-50AC-4048-AE3D-5D6C518BD605}" type="presParOf" srcId="{CC65D252-D952-4DE1-8266-61EE79CAF452}" destId="{9DC879CD-227D-46CF-AEEB-1DDAE95814F0}" srcOrd="2" destOrd="0" presId="urn:microsoft.com/office/officeart/2005/8/layout/hierarchy1"/>
    <dgm:cxn modelId="{2F2B3447-8EAD-44D3-9DD7-93F13BFBB834}" type="presParOf" srcId="{CC65D252-D952-4DE1-8266-61EE79CAF452}" destId="{55167E5A-58A6-4500-85A4-0ADCB243F3DE}" srcOrd="3" destOrd="0" presId="urn:microsoft.com/office/officeart/2005/8/layout/hierarchy1"/>
    <dgm:cxn modelId="{28364C5C-75D0-4FE5-9F02-2E5C011E443B}" type="presParOf" srcId="{55167E5A-58A6-4500-85A4-0ADCB243F3DE}" destId="{86030D86-F29F-4BCB-AC99-8330549218E1}" srcOrd="0" destOrd="0" presId="urn:microsoft.com/office/officeart/2005/8/layout/hierarchy1"/>
    <dgm:cxn modelId="{9479CBCF-3E53-411D-9EF7-9EFB342A29FB}" type="presParOf" srcId="{86030D86-F29F-4BCB-AC99-8330549218E1}" destId="{8712CD49-1664-4361-93E2-CC81E357882E}" srcOrd="0" destOrd="0" presId="urn:microsoft.com/office/officeart/2005/8/layout/hierarchy1"/>
    <dgm:cxn modelId="{B447E8DF-9101-46BA-A0C9-14BE71440662}" type="presParOf" srcId="{86030D86-F29F-4BCB-AC99-8330549218E1}" destId="{85E608F6-FF32-4928-B196-D051063706B6}" srcOrd="1" destOrd="0" presId="urn:microsoft.com/office/officeart/2005/8/layout/hierarchy1"/>
    <dgm:cxn modelId="{29800BA3-47F5-43CB-90C4-4C3A4D7039C7}" type="presParOf" srcId="{55167E5A-58A6-4500-85A4-0ADCB243F3DE}" destId="{D0B8DB3A-8BDA-4D6C-8B81-9826245954E6}" srcOrd="1" destOrd="0" presId="urn:microsoft.com/office/officeart/2005/8/layout/hierarchy1"/>
    <dgm:cxn modelId="{A2C3072C-8568-4A88-850D-3CC63E408DED}" type="presParOf" srcId="{D0B8DB3A-8BDA-4D6C-8B81-9826245954E6}" destId="{8C556B01-A577-4240-90DB-FE64FA6FBBA8}" srcOrd="0" destOrd="0" presId="urn:microsoft.com/office/officeart/2005/8/layout/hierarchy1"/>
    <dgm:cxn modelId="{60D8DC4D-0E4B-4D99-B793-B55555ECAE64}" type="presParOf" srcId="{D0B8DB3A-8BDA-4D6C-8B81-9826245954E6}" destId="{7B6B2A9D-A9CB-4AF8-A173-D45A0A7CCCF1}" srcOrd="1" destOrd="0" presId="urn:microsoft.com/office/officeart/2005/8/layout/hierarchy1"/>
    <dgm:cxn modelId="{4AD72E08-CC01-4684-A971-E81EE0352772}" type="presParOf" srcId="{7B6B2A9D-A9CB-4AF8-A173-D45A0A7CCCF1}" destId="{7FE08373-7013-42A3-8349-EBEF3E11A1F9}" srcOrd="0" destOrd="0" presId="urn:microsoft.com/office/officeart/2005/8/layout/hierarchy1"/>
    <dgm:cxn modelId="{B294D146-EEDE-4F0D-BF28-0FF5B6D6C0B7}" type="presParOf" srcId="{7FE08373-7013-42A3-8349-EBEF3E11A1F9}" destId="{675093FA-743A-4475-98A3-864C74151DFC}" srcOrd="0" destOrd="0" presId="urn:microsoft.com/office/officeart/2005/8/layout/hierarchy1"/>
    <dgm:cxn modelId="{B8E60950-4322-4F1F-AD30-7C4E6AD34F70}" type="presParOf" srcId="{7FE08373-7013-42A3-8349-EBEF3E11A1F9}" destId="{FEA8D8C3-0C85-4CAC-A781-415355CF24DE}" srcOrd="1" destOrd="0" presId="urn:microsoft.com/office/officeart/2005/8/layout/hierarchy1"/>
    <dgm:cxn modelId="{043B9ADC-B553-46C3-8F32-8F3886049F15}" type="presParOf" srcId="{7B6B2A9D-A9CB-4AF8-A173-D45A0A7CCCF1}" destId="{D567F3B4-6A71-4E47-A7A7-B83A8FDB7FEA}" srcOrd="1" destOrd="0" presId="urn:microsoft.com/office/officeart/2005/8/layout/hierarchy1"/>
    <dgm:cxn modelId="{B01CC712-5BB7-42C5-ADC4-FD3B411EEA7B}" type="presParOf" srcId="{CC65D252-D952-4DE1-8266-61EE79CAF452}" destId="{F1BF202D-3BBA-4FF5-BB4E-6012B6626432}" srcOrd="4" destOrd="0" presId="urn:microsoft.com/office/officeart/2005/8/layout/hierarchy1"/>
    <dgm:cxn modelId="{235E8AA2-84BD-49A7-9F51-0A65C4BB12B2}" type="presParOf" srcId="{CC65D252-D952-4DE1-8266-61EE79CAF452}" destId="{304613E7-6AEB-43AB-8817-8D94E4E44BA9}" srcOrd="5" destOrd="0" presId="urn:microsoft.com/office/officeart/2005/8/layout/hierarchy1"/>
    <dgm:cxn modelId="{53572EFE-5662-4773-BCB9-1B80F58050DE}" type="presParOf" srcId="{304613E7-6AEB-43AB-8817-8D94E4E44BA9}" destId="{6D3B312E-6757-4D16-9D59-486147DCB84F}" srcOrd="0" destOrd="0" presId="urn:microsoft.com/office/officeart/2005/8/layout/hierarchy1"/>
    <dgm:cxn modelId="{9C53CFBE-A820-471B-AFF6-16472BB75685}" type="presParOf" srcId="{6D3B312E-6757-4D16-9D59-486147DCB84F}" destId="{E251DEE6-BDFF-4CF5-AB25-0B3672C7EEFB}" srcOrd="0" destOrd="0" presId="urn:microsoft.com/office/officeart/2005/8/layout/hierarchy1"/>
    <dgm:cxn modelId="{EF55DFE9-F56F-4BB1-9A55-52DF48C08AE0}" type="presParOf" srcId="{6D3B312E-6757-4D16-9D59-486147DCB84F}" destId="{8C21E104-86F5-47FE-8842-A3A2906CADA1}" srcOrd="1" destOrd="0" presId="urn:microsoft.com/office/officeart/2005/8/layout/hierarchy1"/>
    <dgm:cxn modelId="{8D6DB4FC-A065-40BD-B850-23BB105B47F3}" type="presParOf" srcId="{304613E7-6AEB-43AB-8817-8D94E4E44BA9}" destId="{B8A75129-A968-40CB-859F-A20E294EA99D}" srcOrd="1" destOrd="0" presId="urn:microsoft.com/office/officeart/2005/8/layout/hierarchy1"/>
    <dgm:cxn modelId="{F99DA751-81FF-4137-913C-A0B17722ACDD}" type="presParOf" srcId="{B8A75129-A968-40CB-859F-A20E294EA99D}" destId="{788DA7F2-6F0D-4790-8D0C-CE313B0D8322}" srcOrd="0" destOrd="0" presId="urn:microsoft.com/office/officeart/2005/8/layout/hierarchy1"/>
    <dgm:cxn modelId="{0DBD03C0-3507-4AAB-BED6-7BCFC6FE9825}" type="presParOf" srcId="{B8A75129-A968-40CB-859F-A20E294EA99D}" destId="{FBE7F470-1240-4949-A74C-33731FD6681C}" srcOrd="1" destOrd="0" presId="urn:microsoft.com/office/officeart/2005/8/layout/hierarchy1"/>
    <dgm:cxn modelId="{03CFE039-20C6-4147-B2EB-F1E8C0EA1154}" type="presParOf" srcId="{FBE7F470-1240-4949-A74C-33731FD6681C}" destId="{AA48AA57-3149-4A65-8121-34EF5BEB18CC}" srcOrd="0" destOrd="0" presId="urn:microsoft.com/office/officeart/2005/8/layout/hierarchy1"/>
    <dgm:cxn modelId="{86D7D2ED-CBB4-4522-BCBC-B4F2AB1267C4}" type="presParOf" srcId="{AA48AA57-3149-4A65-8121-34EF5BEB18CC}" destId="{BA68C76A-DFCE-4C83-AB90-7541BC4B17CC}" srcOrd="0" destOrd="0" presId="urn:microsoft.com/office/officeart/2005/8/layout/hierarchy1"/>
    <dgm:cxn modelId="{D9D344AB-2438-4AEF-B47E-6FB81FE93D33}" type="presParOf" srcId="{AA48AA57-3149-4A65-8121-34EF5BEB18CC}" destId="{A84EA003-81A1-4FA3-9B87-61C59ACA0295}" srcOrd="1" destOrd="0" presId="urn:microsoft.com/office/officeart/2005/8/layout/hierarchy1"/>
    <dgm:cxn modelId="{D8BB67EF-A72D-4D68-9DDD-3D110764B998}" type="presParOf" srcId="{FBE7F470-1240-4949-A74C-33731FD6681C}" destId="{1DA194C8-DCCF-48BF-A1DA-2808623F5C12}" srcOrd="1" destOrd="0" presId="urn:microsoft.com/office/officeart/2005/8/layout/hierarchy1"/>
    <dgm:cxn modelId="{AEDF00EF-CD27-42AB-9CBF-D3D965464C1B}" type="presParOf" srcId="{CC65D252-D952-4DE1-8266-61EE79CAF452}" destId="{DC79FF2B-7254-4422-8868-E71D250DF441}" srcOrd="6" destOrd="0" presId="urn:microsoft.com/office/officeart/2005/8/layout/hierarchy1"/>
    <dgm:cxn modelId="{167AE543-F85D-4787-9CC0-EF43A6695F09}" type="presParOf" srcId="{CC65D252-D952-4DE1-8266-61EE79CAF452}" destId="{3DF85159-BE44-45C5-89B4-8D6DEACEBB73}" srcOrd="7" destOrd="0" presId="urn:microsoft.com/office/officeart/2005/8/layout/hierarchy1"/>
    <dgm:cxn modelId="{7F524A73-45FC-4BB2-8F04-B4EB0418A5A4}" type="presParOf" srcId="{3DF85159-BE44-45C5-89B4-8D6DEACEBB73}" destId="{798A9301-B58E-4E72-8075-3A441915C898}" srcOrd="0" destOrd="0" presId="urn:microsoft.com/office/officeart/2005/8/layout/hierarchy1"/>
    <dgm:cxn modelId="{0CA66A96-5DA2-49C8-B0F1-834F66E51AD2}" type="presParOf" srcId="{798A9301-B58E-4E72-8075-3A441915C898}" destId="{0A42D693-D672-4AE7-AFB0-D05568D32348}" srcOrd="0" destOrd="0" presId="urn:microsoft.com/office/officeart/2005/8/layout/hierarchy1"/>
    <dgm:cxn modelId="{9D05AAAB-DB5B-4695-9DB3-51DA9149C2FE}" type="presParOf" srcId="{798A9301-B58E-4E72-8075-3A441915C898}" destId="{5312E962-3392-46E6-8678-32CF76626F0F}" srcOrd="1" destOrd="0" presId="urn:microsoft.com/office/officeart/2005/8/layout/hierarchy1"/>
    <dgm:cxn modelId="{8C2FBDC6-C279-4D3D-BC7C-0680A0410388}" type="presParOf" srcId="{3DF85159-BE44-45C5-89B4-8D6DEACEBB73}" destId="{61AA1B72-E117-4142-93EB-C9CA35FD77D7}" srcOrd="1" destOrd="0" presId="urn:microsoft.com/office/officeart/2005/8/layout/hierarchy1"/>
    <dgm:cxn modelId="{57AEF2F4-C2C5-4A79-A54C-93808BAE7B46}" type="presParOf" srcId="{61AA1B72-E117-4142-93EB-C9CA35FD77D7}" destId="{E0A3A076-C3F4-4F07-BB5D-B147CE80BA1D}" srcOrd="0" destOrd="0" presId="urn:microsoft.com/office/officeart/2005/8/layout/hierarchy1"/>
    <dgm:cxn modelId="{E78B0274-0351-47DA-B4C7-FBB51522E30D}" type="presParOf" srcId="{61AA1B72-E117-4142-93EB-C9CA35FD77D7}" destId="{C0EB715C-9BF7-43DE-870D-979A47E03BAB}" srcOrd="1" destOrd="0" presId="urn:microsoft.com/office/officeart/2005/8/layout/hierarchy1"/>
    <dgm:cxn modelId="{1A9C18A2-BF95-4FCB-A126-48629BF7AC50}" type="presParOf" srcId="{C0EB715C-9BF7-43DE-870D-979A47E03BAB}" destId="{CB5B8F5E-E528-47CB-B01B-CC7D5CB01F1E}" srcOrd="0" destOrd="0" presId="urn:microsoft.com/office/officeart/2005/8/layout/hierarchy1"/>
    <dgm:cxn modelId="{F672F444-D452-495F-ACF4-6B5609FFEF2B}" type="presParOf" srcId="{CB5B8F5E-E528-47CB-B01B-CC7D5CB01F1E}" destId="{855F72FC-4B4D-4FAD-B667-6DA427A9725E}" srcOrd="0" destOrd="0" presId="urn:microsoft.com/office/officeart/2005/8/layout/hierarchy1"/>
    <dgm:cxn modelId="{5189F603-7EB0-469A-ACD6-6FA1068C6A56}" type="presParOf" srcId="{CB5B8F5E-E528-47CB-B01B-CC7D5CB01F1E}" destId="{B4043568-1C72-4993-9563-E7A573A96264}" srcOrd="1" destOrd="0" presId="urn:microsoft.com/office/officeart/2005/8/layout/hierarchy1"/>
    <dgm:cxn modelId="{4EFAAAA3-B06E-4A66-BCAE-47C44AEB71CD}" type="presParOf" srcId="{C0EB715C-9BF7-43DE-870D-979A47E03BAB}" destId="{BB789619-FA2F-46D6-BE8C-98DFE547139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3A076-C3F4-4F07-BB5D-B147CE80BA1D}">
      <dsp:nvSpPr>
        <dsp:cNvPr id="0" name=""/>
        <dsp:cNvSpPr/>
      </dsp:nvSpPr>
      <dsp:spPr>
        <a:xfrm>
          <a:off x="6098963" y="2370585"/>
          <a:ext cx="91440" cy="3597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77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9FF2B-7254-4422-8868-E71D250DF441}">
      <dsp:nvSpPr>
        <dsp:cNvPr id="0" name=""/>
        <dsp:cNvSpPr/>
      </dsp:nvSpPr>
      <dsp:spPr>
        <a:xfrm>
          <a:off x="3434458" y="1225274"/>
          <a:ext cx="2710225" cy="359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178"/>
              </a:lnTo>
              <a:lnTo>
                <a:pt x="2710225" y="245178"/>
              </a:lnTo>
              <a:lnTo>
                <a:pt x="2710225" y="35977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8DA7F2-6F0D-4790-8D0C-CE313B0D8322}">
      <dsp:nvSpPr>
        <dsp:cNvPr id="0" name=""/>
        <dsp:cNvSpPr/>
      </dsp:nvSpPr>
      <dsp:spPr>
        <a:xfrm>
          <a:off x="4284206" y="2370585"/>
          <a:ext cx="91440" cy="3597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77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F202D-3BBA-4FF5-BB4E-6012B6626432}">
      <dsp:nvSpPr>
        <dsp:cNvPr id="0" name=""/>
        <dsp:cNvSpPr/>
      </dsp:nvSpPr>
      <dsp:spPr>
        <a:xfrm>
          <a:off x="3434458" y="1225274"/>
          <a:ext cx="895468" cy="359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178"/>
              </a:lnTo>
              <a:lnTo>
                <a:pt x="895468" y="245178"/>
              </a:lnTo>
              <a:lnTo>
                <a:pt x="895468" y="35977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56B01-A577-4240-90DB-FE64FA6FBBA8}">
      <dsp:nvSpPr>
        <dsp:cNvPr id="0" name=""/>
        <dsp:cNvSpPr/>
      </dsp:nvSpPr>
      <dsp:spPr>
        <a:xfrm>
          <a:off x="2469449" y="2370585"/>
          <a:ext cx="91440" cy="3597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77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C879CD-227D-46CF-AEEB-1DDAE95814F0}">
      <dsp:nvSpPr>
        <dsp:cNvPr id="0" name=""/>
        <dsp:cNvSpPr/>
      </dsp:nvSpPr>
      <dsp:spPr>
        <a:xfrm>
          <a:off x="2515169" y="1225274"/>
          <a:ext cx="919288" cy="359778"/>
        </a:xfrm>
        <a:custGeom>
          <a:avLst/>
          <a:gdLst/>
          <a:ahLst/>
          <a:cxnLst/>
          <a:rect l="0" t="0" r="0" b="0"/>
          <a:pathLst>
            <a:path>
              <a:moveTo>
                <a:pt x="919288" y="0"/>
              </a:moveTo>
              <a:lnTo>
                <a:pt x="919288" y="245178"/>
              </a:lnTo>
              <a:lnTo>
                <a:pt x="0" y="245178"/>
              </a:lnTo>
              <a:lnTo>
                <a:pt x="0" y="35977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8DFB37-1600-468D-BE40-7187667B4FF2}">
      <dsp:nvSpPr>
        <dsp:cNvPr id="0" name=""/>
        <dsp:cNvSpPr/>
      </dsp:nvSpPr>
      <dsp:spPr>
        <a:xfrm>
          <a:off x="701354" y="2370585"/>
          <a:ext cx="91440" cy="3597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77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9D6A5-38C9-4F76-867C-C33E3D4541ED}">
      <dsp:nvSpPr>
        <dsp:cNvPr id="0" name=""/>
        <dsp:cNvSpPr/>
      </dsp:nvSpPr>
      <dsp:spPr>
        <a:xfrm>
          <a:off x="747074" y="1225274"/>
          <a:ext cx="2687383" cy="359778"/>
        </a:xfrm>
        <a:custGeom>
          <a:avLst/>
          <a:gdLst/>
          <a:ahLst/>
          <a:cxnLst/>
          <a:rect l="0" t="0" r="0" b="0"/>
          <a:pathLst>
            <a:path>
              <a:moveTo>
                <a:pt x="2687383" y="0"/>
              </a:moveTo>
              <a:lnTo>
                <a:pt x="2687383" y="245178"/>
              </a:lnTo>
              <a:lnTo>
                <a:pt x="0" y="245178"/>
              </a:lnTo>
              <a:lnTo>
                <a:pt x="0" y="35977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C07442-145B-4125-9AD6-AD6BD8AC01F5}">
      <dsp:nvSpPr>
        <dsp:cNvPr id="0" name=""/>
        <dsp:cNvSpPr/>
      </dsp:nvSpPr>
      <dsp:spPr>
        <a:xfrm>
          <a:off x="2198858" y="439741"/>
          <a:ext cx="2471200" cy="785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CCC420-AFF9-442A-8C39-3BED0C6D6A5A}">
      <dsp:nvSpPr>
        <dsp:cNvPr id="0" name=""/>
        <dsp:cNvSpPr/>
      </dsp:nvSpPr>
      <dsp:spPr>
        <a:xfrm>
          <a:off x="2336309" y="570320"/>
          <a:ext cx="2471200" cy="7855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Отчеты для руководителя  по расчетам с поставщиками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359316" y="593327"/>
        <a:ext cx="2425186" cy="739518"/>
      </dsp:txXfrm>
    </dsp:sp>
    <dsp:sp modelId="{91715FC3-4996-4B4B-8F62-68A8FCF9592E}">
      <dsp:nvSpPr>
        <dsp:cNvPr id="0" name=""/>
        <dsp:cNvSpPr/>
      </dsp:nvSpPr>
      <dsp:spPr>
        <a:xfrm>
          <a:off x="4362" y="1585052"/>
          <a:ext cx="1485424" cy="785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88875F-A6C5-46FB-931F-17E351C7DB74}">
      <dsp:nvSpPr>
        <dsp:cNvPr id="0" name=""/>
        <dsp:cNvSpPr/>
      </dsp:nvSpPr>
      <dsp:spPr>
        <a:xfrm>
          <a:off x="141813" y="1715631"/>
          <a:ext cx="1485424" cy="785532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Отчет «Динамика задолженности поставщикам»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164820" y="1738638"/>
        <a:ext cx="1439410" cy="739518"/>
      </dsp:txXfrm>
    </dsp:sp>
    <dsp:sp modelId="{EF886F33-FF39-4453-8676-0AC7B7A05338}">
      <dsp:nvSpPr>
        <dsp:cNvPr id="0" name=""/>
        <dsp:cNvSpPr/>
      </dsp:nvSpPr>
      <dsp:spPr>
        <a:xfrm>
          <a:off x="478" y="2730364"/>
          <a:ext cx="1493192" cy="14879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8A5C11-4453-4AA8-BBC0-7CA0618C1229}">
      <dsp:nvSpPr>
        <dsp:cNvPr id="0" name=""/>
        <dsp:cNvSpPr/>
      </dsp:nvSpPr>
      <dsp:spPr>
        <a:xfrm>
          <a:off x="137929" y="2860942"/>
          <a:ext cx="1493192" cy="14879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u="none" kern="1200" dirty="0" smtClean="0">
              <a:solidFill>
                <a:schemeClr val="tx1"/>
              </a:solidFill>
            </a:rPr>
            <a:t>формирует </a:t>
          </a:r>
          <a:r>
            <a:rPr lang="ru-RU" sz="1200" i="1" kern="1200" dirty="0" smtClean="0">
              <a:solidFill>
                <a:schemeClr val="tx1"/>
              </a:solidFill>
            </a:rPr>
            <a:t>общее представление о суммах и динамике увеличения/ уменьшения задолженности</a:t>
          </a:r>
          <a:endParaRPr lang="ru-RU" sz="1200" i="1" u="none" kern="1200" dirty="0">
            <a:solidFill>
              <a:schemeClr val="tx1"/>
            </a:solidFill>
          </a:endParaRPr>
        </a:p>
      </dsp:txBody>
      <dsp:txXfrm>
        <a:off x="181510" y="2904523"/>
        <a:ext cx="1406030" cy="1400786"/>
      </dsp:txXfrm>
    </dsp:sp>
    <dsp:sp modelId="{8712CD49-1664-4361-93E2-CC81E357882E}">
      <dsp:nvSpPr>
        <dsp:cNvPr id="0" name=""/>
        <dsp:cNvSpPr/>
      </dsp:nvSpPr>
      <dsp:spPr>
        <a:xfrm>
          <a:off x="1795300" y="1585052"/>
          <a:ext cx="1439739" cy="785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E608F6-FF32-4928-B196-D051063706B6}">
      <dsp:nvSpPr>
        <dsp:cNvPr id="0" name=""/>
        <dsp:cNvSpPr/>
      </dsp:nvSpPr>
      <dsp:spPr>
        <a:xfrm>
          <a:off x="1932751" y="1715631"/>
          <a:ext cx="1439739" cy="785532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Отчет «Задолженность поставщикам»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1955758" y="1738638"/>
        <a:ext cx="1393725" cy="739518"/>
      </dsp:txXfrm>
    </dsp:sp>
    <dsp:sp modelId="{675093FA-743A-4475-98A3-864C74151DFC}">
      <dsp:nvSpPr>
        <dsp:cNvPr id="0" name=""/>
        <dsp:cNvSpPr/>
      </dsp:nvSpPr>
      <dsp:spPr>
        <a:xfrm>
          <a:off x="1768573" y="2730364"/>
          <a:ext cx="1493192" cy="1515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A8D8C3-0C85-4CAC-A781-415355CF24DE}">
      <dsp:nvSpPr>
        <dsp:cNvPr id="0" name=""/>
        <dsp:cNvSpPr/>
      </dsp:nvSpPr>
      <dsp:spPr>
        <a:xfrm>
          <a:off x="1906024" y="2860942"/>
          <a:ext cx="1493192" cy="15153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tx1"/>
              </a:solidFill>
            </a:rPr>
            <a:t>отражает задолженность и сумму аванса по поставщикам на начало и конец выбранного периода, а также движение за период</a:t>
          </a:r>
          <a:endParaRPr lang="ru-RU" sz="1200" i="1" u="none" kern="1200" dirty="0">
            <a:solidFill>
              <a:schemeClr val="tx1"/>
            </a:solidFill>
          </a:endParaRPr>
        </a:p>
      </dsp:txBody>
      <dsp:txXfrm>
        <a:off x="1949758" y="2904676"/>
        <a:ext cx="1405724" cy="1427880"/>
      </dsp:txXfrm>
    </dsp:sp>
    <dsp:sp modelId="{E251DEE6-BDFF-4CF5-AB25-0B3672C7EEFB}">
      <dsp:nvSpPr>
        <dsp:cNvPr id="0" name=""/>
        <dsp:cNvSpPr/>
      </dsp:nvSpPr>
      <dsp:spPr>
        <a:xfrm>
          <a:off x="3509941" y="1585052"/>
          <a:ext cx="1639970" cy="785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21E104-86F5-47FE-8842-A3A2906CADA1}">
      <dsp:nvSpPr>
        <dsp:cNvPr id="0" name=""/>
        <dsp:cNvSpPr/>
      </dsp:nvSpPr>
      <dsp:spPr>
        <a:xfrm>
          <a:off x="3647392" y="1715631"/>
          <a:ext cx="1639970" cy="785532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Отчет «Задолженность поставщикам по срокам долга»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670399" y="1738638"/>
        <a:ext cx="1593956" cy="739518"/>
      </dsp:txXfrm>
    </dsp:sp>
    <dsp:sp modelId="{BA68C76A-DFCE-4C83-AB90-7541BC4B17CC}">
      <dsp:nvSpPr>
        <dsp:cNvPr id="0" name=""/>
        <dsp:cNvSpPr/>
      </dsp:nvSpPr>
      <dsp:spPr>
        <a:xfrm>
          <a:off x="3583330" y="2730364"/>
          <a:ext cx="1493192" cy="1500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4EA003-81A1-4FA3-9B87-61C59ACA0295}">
      <dsp:nvSpPr>
        <dsp:cNvPr id="0" name=""/>
        <dsp:cNvSpPr/>
      </dsp:nvSpPr>
      <dsp:spPr>
        <a:xfrm>
          <a:off x="3720781" y="2860942"/>
          <a:ext cx="1493192" cy="150017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tx1"/>
              </a:solidFill>
            </a:rPr>
            <a:t>предназначен для анализа информации по периодам возникновения долга перед поставщиком</a:t>
          </a:r>
          <a:endParaRPr lang="ru-RU" sz="1200" i="1" u="none" kern="1200" dirty="0">
            <a:solidFill>
              <a:schemeClr val="tx1"/>
            </a:solidFill>
          </a:endParaRPr>
        </a:p>
      </dsp:txBody>
      <dsp:txXfrm>
        <a:off x="3764515" y="2904676"/>
        <a:ext cx="1405724" cy="1412711"/>
      </dsp:txXfrm>
    </dsp:sp>
    <dsp:sp modelId="{0A42D693-D672-4AE7-AFB0-D05568D32348}">
      <dsp:nvSpPr>
        <dsp:cNvPr id="0" name=""/>
        <dsp:cNvSpPr/>
      </dsp:nvSpPr>
      <dsp:spPr>
        <a:xfrm>
          <a:off x="5424814" y="1585052"/>
          <a:ext cx="1439739" cy="7855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312E962-3392-46E6-8678-32CF76626F0F}">
      <dsp:nvSpPr>
        <dsp:cNvPr id="0" name=""/>
        <dsp:cNvSpPr/>
      </dsp:nvSpPr>
      <dsp:spPr>
        <a:xfrm>
          <a:off x="5562265" y="1715631"/>
          <a:ext cx="1439739" cy="785532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Отчет «Просроченная задолженность поставщикам»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5585272" y="1738638"/>
        <a:ext cx="1393725" cy="739518"/>
      </dsp:txXfrm>
    </dsp:sp>
    <dsp:sp modelId="{855F72FC-4B4D-4FAD-B667-6DA427A9725E}">
      <dsp:nvSpPr>
        <dsp:cNvPr id="0" name=""/>
        <dsp:cNvSpPr/>
      </dsp:nvSpPr>
      <dsp:spPr>
        <a:xfrm>
          <a:off x="5466490" y="2730364"/>
          <a:ext cx="1356386" cy="15249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043568-1C72-4993-9563-E7A573A96264}">
      <dsp:nvSpPr>
        <dsp:cNvPr id="0" name=""/>
        <dsp:cNvSpPr/>
      </dsp:nvSpPr>
      <dsp:spPr>
        <a:xfrm>
          <a:off x="5603941" y="2860942"/>
          <a:ext cx="1356386" cy="152498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tx1"/>
              </a:solidFill>
            </a:rPr>
            <a:t>отражает сумму просроченной задолженности по поставщикам</a:t>
          </a:r>
          <a:endParaRPr lang="ru-RU" sz="1200" i="1" kern="1200" dirty="0">
            <a:solidFill>
              <a:schemeClr val="tx1"/>
            </a:solidFill>
          </a:endParaRPr>
        </a:p>
      </dsp:txBody>
      <dsp:txXfrm>
        <a:off x="5643668" y="2900669"/>
        <a:ext cx="1276932" cy="14455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3A076-C3F4-4F07-BB5D-B147CE80BA1D}">
      <dsp:nvSpPr>
        <dsp:cNvPr id="0" name=""/>
        <dsp:cNvSpPr/>
      </dsp:nvSpPr>
      <dsp:spPr>
        <a:xfrm>
          <a:off x="6116202" y="2434915"/>
          <a:ext cx="91440" cy="3991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9156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9FF2B-7254-4422-8868-E71D250DF441}">
      <dsp:nvSpPr>
        <dsp:cNvPr id="0" name=""/>
        <dsp:cNvSpPr/>
      </dsp:nvSpPr>
      <dsp:spPr>
        <a:xfrm>
          <a:off x="3448713" y="1164247"/>
          <a:ext cx="2713209" cy="399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013"/>
              </a:lnTo>
              <a:lnTo>
                <a:pt x="2713209" y="272013"/>
              </a:lnTo>
              <a:lnTo>
                <a:pt x="2713209" y="39915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8DA7F2-6F0D-4790-8D0C-CE313B0D8322}">
      <dsp:nvSpPr>
        <dsp:cNvPr id="0" name=""/>
        <dsp:cNvSpPr/>
      </dsp:nvSpPr>
      <dsp:spPr>
        <a:xfrm>
          <a:off x="4343311" y="2434915"/>
          <a:ext cx="91440" cy="3991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9156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F202D-3BBA-4FF5-BB4E-6012B6626432}">
      <dsp:nvSpPr>
        <dsp:cNvPr id="0" name=""/>
        <dsp:cNvSpPr/>
      </dsp:nvSpPr>
      <dsp:spPr>
        <a:xfrm>
          <a:off x="3448713" y="1164247"/>
          <a:ext cx="940318" cy="399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013"/>
              </a:lnTo>
              <a:lnTo>
                <a:pt x="940318" y="272013"/>
              </a:lnTo>
              <a:lnTo>
                <a:pt x="940318" y="39915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56B01-A577-4240-90DB-FE64FA6FBBA8}">
      <dsp:nvSpPr>
        <dsp:cNvPr id="0" name=""/>
        <dsp:cNvSpPr/>
      </dsp:nvSpPr>
      <dsp:spPr>
        <a:xfrm>
          <a:off x="2527434" y="2434915"/>
          <a:ext cx="91440" cy="3991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9156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C879CD-227D-46CF-AEEB-1DDAE95814F0}">
      <dsp:nvSpPr>
        <dsp:cNvPr id="0" name=""/>
        <dsp:cNvSpPr/>
      </dsp:nvSpPr>
      <dsp:spPr>
        <a:xfrm>
          <a:off x="2573154" y="1164247"/>
          <a:ext cx="875558" cy="399156"/>
        </a:xfrm>
        <a:custGeom>
          <a:avLst/>
          <a:gdLst/>
          <a:ahLst/>
          <a:cxnLst/>
          <a:rect l="0" t="0" r="0" b="0"/>
          <a:pathLst>
            <a:path>
              <a:moveTo>
                <a:pt x="875558" y="0"/>
              </a:moveTo>
              <a:lnTo>
                <a:pt x="875558" y="272013"/>
              </a:lnTo>
              <a:lnTo>
                <a:pt x="0" y="272013"/>
              </a:lnTo>
              <a:lnTo>
                <a:pt x="0" y="39915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8DFB37-1600-468D-BE40-7187667B4FF2}">
      <dsp:nvSpPr>
        <dsp:cNvPr id="0" name=""/>
        <dsp:cNvSpPr/>
      </dsp:nvSpPr>
      <dsp:spPr>
        <a:xfrm>
          <a:off x="711558" y="2434915"/>
          <a:ext cx="91440" cy="3991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9156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9D6A5-38C9-4F76-867C-C33E3D4541ED}">
      <dsp:nvSpPr>
        <dsp:cNvPr id="0" name=""/>
        <dsp:cNvSpPr/>
      </dsp:nvSpPr>
      <dsp:spPr>
        <a:xfrm>
          <a:off x="757278" y="1164247"/>
          <a:ext cx="2691435" cy="399156"/>
        </a:xfrm>
        <a:custGeom>
          <a:avLst/>
          <a:gdLst/>
          <a:ahLst/>
          <a:cxnLst/>
          <a:rect l="0" t="0" r="0" b="0"/>
          <a:pathLst>
            <a:path>
              <a:moveTo>
                <a:pt x="2691435" y="0"/>
              </a:moveTo>
              <a:lnTo>
                <a:pt x="2691435" y="272013"/>
              </a:lnTo>
              <a:lnTo>
                <a:pt x="0" y="272013"/>
              </a:lnTo>
              <a:lnTo>
                <a:pt x="0" y="39915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C07442-145B-4125-9AD6-AD6BD8AC01F5}">
      <dsp:nvSpPr>
        <dsp:cNvPr id="0" name=""/>
        <dsp:cNvSpPr/>
      </dsp:nvSpPr>
      <dsp:spPr>
        <a:xfrm>
          <a:off x="2077873" y="292735"/>
          <a:ext cx="2741679" cy="871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CCC420-AFF9-442A-8C39-3BED0C6D6A5A}">
      <dsp:nvSpPr>
        <dsp:cNvPr id="0" name=""/>
        <dsp:cNvSpPr/>
      </dsp:nvSpPr>
      <dsp:spPr>
        <a:xfrm>
          <a:off x="2230368" y="437606"/>
          <a:ext cx="2741679" cy="87151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Отчеты для руководителя  по расчетам с покупателями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255894" y="463132"/>
        <a:ext cx="2690627" cy="820459"/>
      </dsp:txXfrm>
    </dsp:sp>
    <dsp:sp modelId="{91715FC3-4996-4B4B-8F62-68A8FCF9592E}">
      <dsp:nvSpPr>
        <dsp:cNvPr id="0" name=""/>
        <dsp:cNvSpPr/>
      </dsp:nvSpPr>
      <dsp:spPr>
        <a:xfrm>
          <a:off x="49274" y="1563403"/>
          <a:ext cx="1416007" cy="871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88875F-A6C5-46FB-931F-17E351C7DB74}">
      <dsp:nvSpPr>
        <dsp:cNvPr id="0" name=""/>
        <dsp:cNvSpPr/>
      </dsp:nvSpPr>
      <dsp:spPr>
        <a:xfrm>
          <a:off x="201770" y="1708274"/>
          <a:ext cx="1416007" cy="871511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Отчет «Динамика задолженности покупателей»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227296" y="1733800"/>
        <a:ext cx="1364955" cy="820459"/>
      </dsp:txXfrm>
    </dsp:sp>
    <dsp:sp modelId="{EF886F33-FF39-4453-8676-0AC7B7A05338}">
      <dsp:nvSpPr>
        <dsp:cNvPr id="0" name=""/>
        <dsp:cNvSpPr/>
      </dsp:nvSpPr>
      <dsp:spPr>
        <a:xfrm>
          <a:off x="1835" y="2834072"/>
          <a:ext cx="1510885" cy="15162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8A5C11-4453-4AA8-BBC0-7CA0618C1229}">
      <dsp:nvSpPr>
        <dsp:cNvPr id="0" name=""/>
        <dsp:cNvSpPr/>
      </dsp:nvSpPr>
      <dsp:spPr>
        <a:xfrm>
          <a:off x="154330" y="2978943"/>
          <a:ext cx="1510885" cy="15162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u="none" kern="1200" dirty="0" smtClean="0">
              <a:solidFill>
                <a:schemeClr val="tx1"/>
              </a:solidFill>
            </a:rPr>
            <a:t>формирует </a:t>
          </a:r>
          <a:r>
            <a:rPr lang="ru-RU" sz="1200" i="1" kern="1200" dirty="0" smtClean="0">
              <a:solidFill>
                <a:schemeClr val="tx1"/>
              </a:solidFill>
            </a:rPr>
            <a:t>общее представление о суммах и динамике увеличения/ уменьшения задолженности</a:t>
          </a:r>
          <a:endParaRPr lang="ru-RU" sz="1200" i="1" u="none" kern="1200" dirty="0">
            <a:solidFill>
              <a:schemeClr val="tx1"/>
            </a:solidFill>
          </a:endParaRPr>
        </a:p>
      </dsp:txBody>
      <dsp:txXfrm>
        <a:off x="198582" y="3023195"/>
        <a:ext cx="1422381" cy="1427743"/>
      </dsp:txXfrm>
    </dsp:sp>
    <dsp:sp modelId="{8712CD49-1664-4361-93E2-CC81E357882E}">
      <dsp:nvSpPr>
        <dsp:cNvPr id="0" name=""/>
        <dsp:cNvSpPr/>
      </dsp:nvSpPr>
      <dsp:spPr>
        <a:xfrm>
          <a:off x="1886925" y="1563403"/>
          <a:ext cx="1372459" cy="871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E608F6-FF32-4928-B196-D051063706B6}">
      <dsp:nvSpPr>
        <dsp:cNvPr id="0" name=""/>
        <dsp:cNvSpPr/>
      </dsp:nvSpPr>
      <dsp:spPr>
        <a:xfrm>
          <a:off x="2039420" y="1708274"/>
          <a:ext cx="1372459" cy="871511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Отчет «Задолженность покупателей»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2064946" y="1733800"/>
        <a:ext cx="1321407" cy="820459"/>
      </dsp:txXfrm>
    </dsp:sp>
    <dsp:sp modelId="{675093FA-743A-4475-98A3-864C74151DFC}">
      <dsp:nvSpPr>
        <dsp:cNvPr id="0" name=""/>
        <dsp:cNvSpPr/>
      </dsp:nvSpPr>
      <dsp:spPr>
        <a:xfrm>
          <a:off x="1817711" y="2834072"/>
          <a:ext cx="1510885" cy="1544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A8D8C3-0C85-4CAC-A781-415355CF24DE}">
      <dsp:nvSpPr>
        <dsp:cNvPr id="0" name=""/>
        <dsp:cNvSpPr/>
      </dsp:nvSpPr>
      <dsp:spPr>
        <a:xfrm>
          <a:off x="1970207" y="2978943"/>
          <a:ext cx="1510885" cy="154417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tx1"/>
              </a:solidFill>
            </a:rPr>
            <a:t>отражает задолженность и сумму аванса по покупателям на начало и конец выбранного периода, а также движение за период</a:t>
          </a:r>
          <a:endParaRPr lang="ru-RU" sz="1200" i="1" u="none" kern="1200" dirty="0">
            <a:solidFill>
              <a:schemeClr val="tx1"/>
            </a:solidFill>
          </a:endParaRPr>
        </a:p>
      </dsp:txBody>
      <dsp:txXfrm>
        <a:off x="2014459" y="3023195"/>
        <a:ext cx="1422381" cy="1455666"/>
      </dsp:txXfrm>
    </dsp:sp>
    <dsp:sp modelId="{E251DEE6-BDFF-4CF5-AB25-0B3672C7EEFB}">
      <dsp:nvSpPr>
        <dsp:cNvPr id="0" name=""/>
        <dsp:cNvSpPr/>
      </dsp:nvSpPr>
      <dsp:spPr>
        <a:xfrm>
          <a:off x="3607360" y="1563403"/>
          <a:ext cx="1563340" cy="871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21E104-86F5-47FE-8842-A3A2906CADA1}">
      <dsp:nvSpPr>
        <dsp:cNvPr id="0" name=""/>
        <dsp:cNvSpPr/>
      </dsp:nvSpPr>
      <dsp:spPr>
        <a:xfrm>
          <a:off x="3759856" y="1708274"/>
          <a:ext cx="1563340" cy="871511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Отчет «Задолженность покупателей по срокам долга»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785382" y="1733800"/>
        <a:ext cx="1512288" cy="820459"/>
      </dsp:txXfrm>
    </dsp:sp>
    <dsp:sp modelId="{BA68C76A-DFCE-4C83-AB90-7541BC4B17CC}">
      <dsp:nvSpPr>
        <dsp:cNvPr id="0" name=""/>
        <dsp:cNvSpPr/>
      </dsp:nvSpPr>
      <dsp:spPr>
        <a:xfrm>
          <a:off x="3633588" y="2834072"/>
          <a:ext cx="1510885" cy="15287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4EA003-81A1-4FA3-9B87-61C59ACA0295}">
      <dsp:nvSpPr>
        <dsp:cNvPr id="0" name=""/>
        <dsp:cNvSpPr/>
      </dsp:nvSpPr>
      <dsp:spPr>
        <a:xfrm>
          <a:off x="3786083" y="2978943"/>
          <a:ext cx="1510885" cy="152871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tx1"/>
              </a:solidFill>
            </a:rPr>
            <a:t>предназначен для анализа информации по периодам возникновения долга покупателя с целью выявления должников</a:t>
          </a:r>
          <a:endParaRPr lang="ru-RU" sz="1200" i="1" u="none" kern="1200" dirty="0">
            <a:solidFill>
              <a:schemeClr val="tx1"/>
            </a:solidFill>
          </a:endParaRPr>
        </a:p>
      </dsp:txBody>
      <dsp:txXfrm>
        <a:off x="3830335" y="3023195"/>
        <a:ext cx="1422381" cy="1440214"/>
      </dsp:txXfrm>
    </dsp:sp>
    <dsp:sp modelId="{0A42D693-D672-4AE7-AFB0-D05568D32348}">
      <dsp:nvSpPr>
        <dsp:cNvPr id="0" name=""/>
        <dsp:cNvSpPr/>
      </dsp:nvSpPr>
      <dsp:spPr>
        <a:xfrm>
          <a:off x="5475692" y="1563403"/>
          <a:ext cx="1372459" cy="871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312E962-3392-46E6-8678-32CF76626F0F}">
      <dsp:nvSpPr>
        <dsp:cNvPr id="0" name=""/>
        <dsp:cNvSpPr/>
      </dsp:nvSpPr>
      <dsp:spPr>
        <a:xfrm>
          <a:off x="5628188" y="1708274"/>
          <a:ext cx="1372459" cy="871511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Отчет «Просроченная задолженность покупателей»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5653714" y="1733800"/>
        <a:ext cx="1321407" cy="820459"/>
      </dsp:txXfrm>
    </dsp:sp>
    <dsp:sp modelId="{855F72FC-4B4D-4FAD-B667-6DA427A9725E}">
      <dsp:nvSpPr>
        <dsp:cNvPr id="0" name=""/>
        <dsp:cNvSpPr/>
      </dsp:nvSpPr>
      <dsp:spPr>
        <a:xfrm>
          <a:off x="5475692" y="2834072"/>
          <a:ext cx="1372459" cy="15539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043568-1C72-4993-9563-E7A573A96264}">
      <dsp:nvSpPr>
        <dsp:cNvPr id="0" name=""/>
        <dsp:cNvSpPr/>
      </dsp:nvSpPr>
      <dsp:spPr>
        <a:xfrm>
          <a:off x="5628188" y="2978943"/>
          <a:ext cx="1372459" cy="15539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tx1"/>
              </a:solidFill>
            </a:rPr>
            <a:t>отражает сумму просроченной задолженности по покупателям</a:t>
          </a:r>
          <a:endParaRPr lang="ru-RU" sz="1200" i="1" kern="1200" dirty="0">
            <a:solidFill>
              <a:schemeClr val="tx1"/>
            </a:solidFill>
          </a:endParaRPr>
        </a:p>
      </dsp:txBody>
      <dsp:txXfrm>
        <a:off x="5668386" y="3019141"/>
        <a:ext cx="1292063" cy="1473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993B8-0781-429C-AA2A-FAC5A757E0E4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894E3-815F-481C-9D8E-7EA144670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51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33995-17E9-4A2D-9CA2-50CF5D22E1A5}" type="slidenum">
              <a:rPr lang="ru-RU"/>
              <a:pPr/>
              <a:t>1</a:t>
            </a:fld>
            <a:endParaRPr lang="ru-RU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Представляем</a:t>
            </a:r>
            <a:r>
              <a:rPr lang="ru-RU" baseline="0" dirty="0" smtClean="0"/>
              <a:t> Вашему вниманию презентационный материал на тему «1С:Бухгалтерия строительной организации для Казахстана» – отраслевое решение фирмы «1С», возможности ведения оперативной управленческой отчетности  для руководителя строительной компании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93789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Достоверность информации, используемой при принятии управленческих решений, а также разумные</a:t>
            </a:r>
            <a:r>
              <a:rPr lang="ru-RU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затраты рабочего времени персонала на получение такой информации – залог действенных мер по повышению эффективности организации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Программный продукт автоматизирует процессы расчета затрат на СМР и себестоимости СМР и получения необходимых отчетов.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Это позволяет получать необходимую отчетность автоматически, освобождая бухгалтера от необходимости ручного сбора такой информации. В итоге повышается эффективность использования рабочего времени бухгалтера и точность отчетов, получаемых руководством компании.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Такая информация может использоваться для выявления внутренних резервов рентабельности выполнения строительно-монтажных работ или </a:t>
            </a:r>
            <a:r>
              <a:rPr lang="ru-RU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направлений сокращения затрат.</a:t>
            </a:r>
            <a:endParaRPr lang="ru-RU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945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33995-17E9-4A2D-9CA2-50CF5D22E1A5}" type="slidenum">
              <a:rPr lang="ru-RU"/>
              <a:pPr/>
              <a:t>11</a:t>
            </a:fld>
            <a:endParaRPr lang="ru-RU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Рассмотрим более подробно функциональные возможности программного продукта для руководителя организации, как одного из пользователей</a:t>
            </a:r>
            <a:r>
              <a:rPr lang="ru-RU" baseline="0" dirty="0" smtClean="0"/>
              <a:t> автоматизированной системы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490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период неспокойной финансовой ситуации у директора любой компании возникает потребность в оперативной управленческой отчетности.</a:t>
            </a:r>
          </a:p>
          <a:p>
            <a:endParaRPr lang="ru-RU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Для оперативного ведения управленческого учета в</a:t>
            </a:r>
            <a:r>
              <a:rPr lang="ru-RU" baseline="0" dirty="0" smtClean="0"/>
              <a:t> данном программном продукте имеется возможность формирования отчетов, которые могут понадобиться руководителю. </a:t>
            </a:r>
            <a:endParaRPr lang="ru-RU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Все отчеты для руководителя сформированы по трем группам: общие показатели, расчеты с покупателями, расчеты с поставщиками.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Преимущества данных отчетов состоит в том, что:</a:t>
            </a:r>
          </a:p>
          <a:p>
            <a:r>
              <a:rPr lang="ru-RU" baseline="0" dirty="0" smtClean="0"/>
              <a:t>1) Данные отчеты могут быть сформированы руководителем самостоятельно, без привлечения бухгалтера;</a:t>
            </a:r>
          </a:p>
          <a:p>
            <a:r>
              <a:rPr lang="ru-RU" baseline="0" dirty="0" smtClean="0"/>
              <a:t>2) Данные отчеты не формируют никаких движений, поэтому пользование ими безопасно для </a:t>
            </a:r>
            <a:r>
              <a:rPr lang="ru-RU" baseline="0" dirty="0" err="1" smtClean="0"/>
              <a:t>непродвинутых</a:t>
            </a:r>
            <a:r>
              <a:rPr lang="ru-RU" baseline="0" dirty="0" smtClean="0"/>
              <a:t> пользователей программы;</a:t>
            </a:r>
          </a:p>
          <a:p>
            <a:r>
              <a:rPr lang="ru-RU" baseline="0" dirty="0" smtClean="0"/>
              <a:t>3) Возможно установить «</a:t>
            </a:r>
            <a:r>
              <a:rPr lang="ru-RU" baseline="0" dirty="0" err="1" smtClean="0"/>
              <a:t>онлайн</a:t>
            </a:r>
            <a:r>
              <a:rPr lang="ru-RU" baseline="0" dirty="0" smtClean="0"/>
              <a:t>»-контроль произведенных бухгалтером расчетных операций, а также остатков денежных средств на расчетном счете и в кассе;</a:t>
            </a:r>
          </a:p>
          <a:p>
            <a:r>
              <a:rPr lang="ru-RU" baseline="0" dirty="0" smtClean="0"/>
              <a:t>4) Возможно установить «</a:t>
            </a:r>
            <a:r>
              <a:rPr lang="ru-RU" baseline="0" dirty="0" err="1" smtClean="0"/>
              <a:t>онлайн</a:t>
            </a:r>
            <a:r>
              <a:rPr lang="ru-RU" baseline="0" dirty="0" smtClean="0"/>
              <a:t>»-контроль за имеющейся дебиторской и кредиторской задолженности.</a:t>
            </a:r>
          </a:p>
          <a:p>
            <a:endParaRPr lang="ru-RU" baseline="0" dirty="0" smtClean="0"/>
          </a:p>
          <a:p>
            <a:r>
              <a:rPr lang="ru-RU" dirty="0" smtClean="0"/>
              <a:t>Открыть любой из отчетов для руководителя</a:t>
            </a:r>
            <a:r>
              <a:rPr lang="ru-RU" baseline="0" dirty="0" smtClean="0"/>
              <a:t> можно при выборе раздела «Отчеты» - «Отчеты для руководителя»</a:t>
            </a:r>
            <a:endParaRPr lang="ru-RU" dirty="0" smtClean="0"/>
          </a:p>
          <a:p>
            <a:r>
              <a:rPr lang="ru-RU" dirty="0" smtClean="0"/>
              <a:t>Далее рассмотрим подробнее</a:t>
            </a:r>
            <a:r>
              <a:rPr lang="ru-RU" baseline="0" dirty="0" smtClean="0"/>
              <a:t> виды отчетов каждой группы.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131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отчетам для</a:t>
            </a:r>
            <a:r>
              <a:rPr lang="ru-RU" baseline="0" dirty="0" smtClean="0"/>
              <a:t> руководителя по общим показателям относятся следующие отчеты:</a:t>
            </a:r>
          </a:p>
          <a:p>
            <a:r>
              <a:rPr lang="ru-RU" baseline="0" dirty="0" smtClean="0"/>
              <a:t>- Доходы и расходы (прибыль и убыток) ;</a:t>
            </a:r>
          </a:p>
          <a:p>
            <a:pPr>
              <a:buFontTx/>
              <a:buChar char="-"/>
            </a:pPr>
            <a:r>
              <a:rPr lang="ru-RU" baseline="0" dirty="0" smtClean="0"/>
              <a:t>Оборотные средства;</a:t>
            </a:r>
          </a:p>
          <a:p>
            <a:pPr>
              <a:buFontTx/>
              <a:buChar char="-"/>
            </a:pPr>
            <a:r>
              <a:rPr lang="ru-RU" baseline="0" dirty="0" smtClean="0"/>
              <a:t>Отчет о реализации товаров (услуг).</a:t>
            </a:r>
          </a:p>
          <a:p>
            <a:endParaRPr lang="ru-RU" dirty="0" smtClean="0"/>
          </a:p>
          <a:p>
            <a:r>
              <a:rPr lang="ru-RU" dirty="0" smtClean="0"/>
              <a:t>Далее подробно рассмотрим каждый из указанных отчетов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034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u="none" dirty="0" smtClean="0"/>
              <a:t>Отчет</a:t>
            </a:r>
            <a:r>
              <a:rPr lang="ru-RU" sz="1200" i="0" u="none" baseline="0" dirty="0" smtClean="0"/>
              <a:t> «Доходы и расходы (прибыль/убыток)» ф</a:t>
            </a:r>
            <a:r>
              <a:rPr lang="ru-RU" sz="1200" i="0" u="none" dirty="0" smtClean="0"/>
              <a:t>ормирует сводный отчет по полученным доходам и понесенным затратам за  указанный период. Для получения данного отчета</a:t>
            </a:r>
            <a:r>
              <a:rPr lang="ru-RU" sz="1200" i="0" u="none" baseline="0" dirty="0" smtClean="0"/>
              <a:t> достаточно выбрать временной период (день, месяц, год или произвольный) и нажать кнопку «сформировать».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u="none" baseline="0" dirty="0" smtClean="0"/>
              <a:t>После чего откроется форма с диаграммой, по которой наглядно можно увидеть результат деятельности. Ниже диаграммы приведена таблица данных, в которой можно задать в настройках более подробную детализацию.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589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u="none" dirty="0" smtClean="0"/>
              <a:t>Отчет</a:t>
            </a:r>
            <a:r>
              <a:rPr lang="ru-RU" sz="1200" i="0" u="none" baseline="0" dirty="0" smtClean="0"/>
              <a:t> «Оборотные средства» ф</a:t>
            </a:r>
            <a:r>
              <a:rPr lang="ru-RU" sz="1200" i="0" u="none" dirty="0" smtClean="0"/>
              <a:t>ормирует сводный отчет по  движению оборотных средств предприятия за указанный период. К</a:t>
            </a:r>
            <a:r>
              <a:rPr lang="ru-RU" sz="1200" i="0" u="none" baseline="0" dirty="0" smtClean="0"/>
              <a:t> оборотным средствам относятся запасы, денежные средства на расчетных счетах и в кассе, дебиторская задолженность.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u="none" baseline="0" dirty="0" smtClean="0"/>
              <a:t>Аналогично предыдущему отчету д</a:t>
            </a:r>
            <a:r>
              <a:rPr lang="ru-RU" sz="1200" i="0" u="none" dirty="0" smtClean="0"/>
              <a:t>ля получения данных </a:t>
            </a:r>
            <a:r>
              <a:rPr lang="ru-RU" sz="1200" i="0" u="none" baseline="0" dirty="0" smtClean="0"/>
              <a:t>достаточно выбрать временной период (день, месяц, год или произвольный) и нажать кнопку «сформировать», при этом данные будут сформированы на начало и конец указанного периода.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u="none" baseline="0" dirty="0" smtClean="0"/>
              <a:t>После чего откроется форма с таблицей данных, в которой можно задать в настройках более подробную детализацию.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078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u="none" dirty="0" smtClean="0"/>
              <a:t>Отчет</a:t>
            </a:r>
            <a:r>
              <a:rPr lang="ru-RU" sz="1200" i="0" u="none" baseline="0" dirty="0" smtClean="0"/>
              <a:t> «Отчет о реализации товаров (услуг)»  ф</a:t>
            </a:r>
            <a:r>
              <a:rPr lang="ru-RU" sz="1200" i="0" u="none" dirty="0" smtClean="0"/>
              <a:t>ормирует сводный отчет о реализации товаров (услуг) за указанный период.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i="0" u="none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u="none" baseline="0" dirty="0" smtClean="0"/>
              <a:t>Аналогично предыдущим отчетам д</a:t>
            </a:r>
            <a:r>
              <a:rPr lang="ru-RU" sz="1200" i="0" u="none" dirty="0" smtClean="0"/>
              <a:t>ля получения информации </a:t>
            </a:r>
            <a:r>
              <a:rPr lang="ru-RU" sz="1200" i="0" u="none" baseline="0" dirty="0" smtClean="0"/>
              <a:t>достаточно выбрать временной период (день, месяц, год или произвольный) и нажать кнопку «сформировать».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u="none" baseline="0" dirty="0" smtClean="0"/>
              <a:t>После чего откроется форма с таблицей данных, в которой можно задать в настройках более подробную детализацию и дополнительные показатели, включающие не только объемы и суммы реализации, но и возвраты, если таковые были.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930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отчетам</a:t>
            </a:r>
            <a:r>
              <a:rPr lang="ru-RU" baseline="0" dirty="0" smtClean="0"/>
              <a:t> руководителя по расчетам с покупателями относятся следующие отчеты:</a:t>
            </a:r>
          </a:p>
          <a:p>
            <a:r>
              <a:rPr lang="ru-RU" baseline="0" dirty="0" smtClean="0"/>
              <a:t>- Динамика задолженности покупателей;</a:t>
            </a:r>
          </a:p>
          <a:p>
            <a:pPr>
              <a:buFontTx/>
              <a:buChar char="-"/>
            </a:pPr>
            <a:r>
              <a:rPr lang="ru-RU" baseline="0" dirty="0" smtClean="0"/>
              <a:t>Задолженность покупателей;</a:t>
            </a:r>
          </a:p>
          <a:p>
            <a:pPr>
              <a:buFontTx/>
              <a:buChar char="-"/>
            </a:pPr>
            <a:r>
              <a:rPr lang="ru-RU" baseline="0" dirty="0" smtClean="0"/>
              <a:t>Задолженность покупателей по срокам долга;</a:t>
            </a:r>
          </a:p>
          <a:p>
            <a:pPr>
              <a:buFontTx/>
              <a:buChar char="-"/>
            </a:pPr>
            <a:r>
              <a:rPr lang="ru-RU" baseline="0" dirty="0" smtClean="0"/>
              <a:t>Просроченная задолженность покупателей.</a:t>
            </a:r>
          </a:p>
          <a:p>
            <a:endParaRPr lang="ru-RU" dirty="0" smtClean="0"/>
          </a:p>
          <a:p>
            <a:r>
              <a:rPr lang="ru-RU" dirty="0" smtClean="0"/>
              <a:t>Далее рассмотрим каждый из указанных отчетов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897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u="none" dirty="0" smtClean="0"/>
              <a:t>Отчет</a:t>
            </a:r>
            <a:r>
              <a:rPr lang="ru-RU" sz="1200" i="0" u="none" baseline="0" dirty="0" smtClean="0"/>
              <a:t> «Динамика задолженности покупателей» </a:t>
            </a:r>
            <a:r>
              <a:rPr lang="ru-RU" dirty="0" smtClean="0"/>
              <a:t>дает общее представление о суммах и динамике увеличения/уменьшения задолженности. Можно задавать детализацию по выбранным интервалам времени.</a:t>
            </a:r>
          </a:p>
          <a:p>
            <a:r>
              <a:rPr lang="ru-RU" dirty="0" smtClean="0"/>
              <a:t>Отчет представляет собой наглядную диаграмму, сопровождаемую таблицей с соответствующими числовыми показателями по должникам.</a:t>
            </a:r>
            <a:r>
              <a:rPr lang="ru-RU" baseline="0" dirty="0" smtClean="0"/>
              <a:t> </a:t>
            </a:r>
            <a:r>
              <a:rPr lang="ru-RU" dirty="0" smtClean="0"/>
              <a:t> Расшифровка отдельных показателей отчета не предусмотрена.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u="none" dirty="0" smtClean="0"/>
              <a:t>Для получения данного отчета</a:t>
            </a:r>
            <a:r>
              <a:rPr lang="ru-RU" sz="1200" i="0" u="none" baseline="0" dirty="0" smtClean="0"/>
              <a:t> достаточно выбрать временной период (день, месяц, год или произвольный) и нажать кнопку «сформировать».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u="none" baseline="0" dirty="0" smtClean="0"/>
              <a:t>После чего откроется форма с диаграммой, по которой наглядно можно увидеть дебиторов и размер их задолженности. Ниже диаграммы приведена таблица данных, в которой при необходимости можно задать в настройках более подробную временную детализацию.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056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u="none" dirty="0" smtClean="0"/>
              <a:t>В отчете</a:t>
            </a:r>
            <a:r>
              <a:rPr lang="ru-RU" sz="1200" i="0" u="none" baseline="0" dirty="0" smtClean="0"/>
              <a:t> «Задолженность покупателей» отражается </a:t>
            </a:r>
            <a:r>
              <a:rPr lang="ru-RU" dirty="0" smtClean="0"/>
              <a:t>задолженность и сумма аванса детально по покупателям на начало и конец выбранного периода, а также движение за период – увеличение и погашение долга. Покупатели в отчете отсортированы по убыванию величины долга на конец периода.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i="0" u="none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u="none" dirty="0" smtClean="0"/>
              <a:t>Для получения данного отчета</a:t>
            </a:r>
            <a:r>
              <a:rPr lang="ru-RU" sz="1200" i="0" u="none" baseline="0" dirty="0" smtClean="0"/>
              <a:t> достаточно выбрать временной период (день, месяц, год или произвольный) и нажать кнопку «сформировать».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i="0" u="none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u="none" baseline="0" dirty="0" smtClean="0"/>
              <a:t>После чего откроется форма с таблицей данных, в которой при необходимости можно задать в настройках более подробную детализацию по договорам контрагентов.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212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«1С:Бухгалтерия строительной организации для Казахстана» - отраслевое решение,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предназначенное для автоматизации оперативного, бухгалтерского и налогового учета строительно-монтажных работ по объектам строительства – их планирования, выполнения, взаиморасчетов с заказчиками и подрядчиками.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Круг пользователей данного программного продукта весьма разнообразен. Его возможности используются предприятиями, являющимися как строительными организациями (генеральными подрядчиками и субподрядчикам), так и заказчиками, инвесторами.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013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u="none" dirty="0" smtClean="0"/>
              <a:t>В отчете</a:t>
            </a:r>
            <a:r>
              <a:rPr lang="ru-RU" sz="1200" i="0" u="none" baseline="0" dirty="0" smtClean="0"/>
              <a:t> «Задолженность покупателей по срокам долга» </a:t>
            </a:r>
            <a:r>
              <a:rPr lang="ru-RU" dirty="0" smtClean="0"/>
              <a:t>предназначен для анализа информации по периодам (интервалам) возникновения долга покупателя с целью выявления должников.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Количество и длительность периодов (интервалов) можно настроить самостоятельно. Покупатели в отчете отсортированы по убыванию величины долга на дату отчета.</a:t>
            </a:r>
            <a:br>
              <a:rPr lang="ru-RU" dirty="0" smtClean="0"/>
            </a:br>
            <a:endParaRPr lang="ru-RU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u="none" dirty="0" smtClean="0"/>
              <a:t>Для получения данного отчета</a:t>
            </a:r>
            <a:r>
              <a:rPr lang="ru-RU" sz="1200" i="0" u="none" baseline="0" dirty="0" smtClean="0"/>
              <a:t> достаточно выбрать временной период (день, месяц, год или произвольный) и нажать кнопку «сформировать».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i="0" u="none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u="none" baseline="0" dirty="0" smtClean="0"/>
              <a:t>После чего откроется форма с таблицей данных, в которой при необходимости можно задать в настройках более подробную детализацию по договорам контрагентов.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3298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u="none" dirty="0" smtClean="0"/>
              <a:t>В отчете</a:t>
            </a:r>
            <a:r>
              <a:rPr lang="ru-RU" sz="1200" i="0" u="none" baseline="0" dirty="0" smtClean="0"/>
              <a:t> «Просроченная задолженность покупателей» </a:t>
            </a:r>
            <a:r>
              <a:rPr lang="ru-RU" dirty="0" smtClean="0"/>
              <a:t>отражается сумма просроченной задолженности по покупателям.</a:t>
            </a:r>
            <a:endParaRPr lang="ru-RU" sz="1200" i="0" u="none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i="0" u="none" baseline="0" dirty="0" smtClean="0"/>
          </a:p>
          <a:p>
            <a:r>
              <a:rPr lang="ru-RU" dirty="0" smtClean="0"/>
              <a:t>Здесь приводится сравнение величины просроченной задолженности на текущую дату с величиной на начало месяца и на начало года.</a:t>
            </a:r>
          </a:p>
          <a:p>
            <a:r>
              <a:rPr lang="ru-RU" dirty="0" smtClean="0"/>
              <a:t>В программе можно установить единый срок оплаты (отсрочки) по всем договорам с покупателями. Наряду с этим по отдельным договорам можно установить срок оплаты, отличающийся от общеустановленного.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i="0" u="none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u="none" dirty="0" smtClean="0"/>
              <a:t>Для получения данного отчета</a:t>
            </a:r>
            <a:r>
              <a:rPr lang="ru-RU" sz="1200" i="0" u="none" baseline="0" dirty="0" smtClean="0"/>
              <a:t> достаточно выбрать временной период (день, месяц, год или произвольный) и нажать кнопку «сформировать».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i="0" u="none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6226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отчетам</a:t>
            </a:r>
            <a:r>
              <a:rPr lang="ru-RU" baseline="0" dirty="0" smtClean="0"/>
              <a:t> руководителя по расчетам с поставщиками относятся следующие отчеты:</a:t>
            </a:r>
          </a:p>
          <a:p>
            <a:r>
              <a:rPr lang="ru-RU" baseline="0" dirty="0" smtClean="0"/>
              <a:t>- Динамика задолженности поставщикам;</a:t>
            </a:r>
          </a:p>
          <a:p>
            <a:pPr>
              <a:buFontTx/>
              <a:buChar char="-"/>
            </a:pPr>
            <a:r>
              <a:rPr lang="ru-RU" baseline="0" dirty="0" smtClean="0"/>
              <a:t>Задолженность поставщикам;</a:t>
            </a:r>
          </a:p>
          <a:p>
            <a:pPr>
              <a:buFontTx/>
              <a:buChar char="-"/>
            </a:pPr>
            <a:r>
              <a:rPr lang="ru-RU" baseline="0" dirty="0" smtClean="0"/>
              <a:t>Задолженность поставщикам по срокам долга;</a:t>
            </a:r>
          </a:p>
          <a:p>
            <a:pPr>
              <a:buFontTx/>
              <a:buChar char="-"/>
            </a:pPr>
            <a:r>
              <a:rPr lang="ru-RU" baseline="0" dirty="0" smtClean="0"/>
              <a:t>Просроченная задолженность поставщикам.</a:t>
            </a:r>
          </a:p>
          <a:p>
            <a:endParaRPr lang="ru-RU" dirty="0" smtClean="0"/>
          </a:p>
          <a:p>
            <a:r>
              <a:rPr lang="ru-RU" dirty="0" smtClean="0"/>
              <a:t>Каждый из указанных отчетов по расчетам</a:t>
            </a:r>
            <a:r>
              <a:rPr lang="ru-RU" baseline="0" dirty="0" smtClean="0"/>
              <a:t> с поставщиками аналогичен соответствующему отчету по расчетам с покупателями. С той лишь разницей, что в данном случае в качестве должника выступает Ваша организация. Формы отчетов  также идентичны.</a:t>
            </a:r>
          </a:p>
          <a:p>
            <a:endParaRPr lang="ru-RU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Таким образом, с помощью таких отчетов программного продукта «1С:Бухгалтерия строительной организации для Казахстана» руководителю организации в быстроменяющейся рыночной обстановке предоставляется возможность </a:t>
            </a:r>
            <a:r>
              <a:rPr lang="ru-RU" dirty="0" smtClean="0"/>
              <a:t>иметь инструмент экспресс-анализа ключевых показателей финансового состояния предприятия и динамики их изменения.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723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Также для руководителя, помимо получения оперативной информации по управленческому учету, важным фактором является </a:t>
            </a:r>
            <a:r>
              <a:rPr lang="ru-RU" baseline="0" dirty="0" smtClean="0"/>
              <a:t>возможность сопоставления фактически выполненных объемов работ с запланированными.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err="1" smtClean="0"/>
              <a:t>План-фактный</a:t>
            </a:r>
            <a:r>
              <a:rPr lang="ru-RU" baseline="0" dirty="0" smtClean="0"/>
              <a:t> анализ позволит своевременно выявить причины отставаний, внести корректировки в организацию производства, а также предупредить в будущем возможное появление подобных ситуаций. Выяснить причины возникновения отклонений достаточно легко в связи с тем, что некоторые из данных отчетов - обобщающие, а некоторые - подразделяются по каждому виду учета отдельно.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Это: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baseline="0" dirty="0" err="1" smtClean="0"/>
              <a:t>План-фактный</a:t>
            </a:r>
            <a:r>
              <a:rPr lang="ru-RU" baseline="0" dirty="0" smtClean="0"/>
              <a:t> анализ затрат на механизацию;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baseline="0" dirty="0" err="1" smtClean="0"/>
              <a:t>План-фактный</a:t>
            </a:r>
            <a:r>
              <a:rPr lang="ru-RU" baseline="0" dirty="0" smtClean="0"/>
              <a:t> анализ затрат на оплату труда;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baseline="0" dirty="0" err="1" smtClean="0"/>
              <a:t>План-фактный</a:t>
            </a:r>
            <a:r>
              <a:rPr lang="ru-RU" baseline="0" dirty="0" smtClean="0"/>
              <a:t> анализ исполнения объемов работ;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baseline="0" dirty="0" err="1" smtClean="0"/>
              <a:t>План-фактный</a:t>
            </a:r>
            <a:r>
              <a:rPr lang="ru-RU" baseline="0" dirty="0" smtClean="0"/>
              <a:t> анализ материальных затрат на строительство;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baseline="0" dirty="0" err="1" smtClean="0"/>
              <a:t>План-фактный</a:t>
            </a:r>
            <a:r>
              <a:rPr lang="ru-RU" baseline="0" dirty="0" smtClean="0"/>
              <a:t> анализ объемов использования ресурсов в разрезе работ.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r>
              <a:rPr lang="ru-RU" baseline="0" dirty="0" smtClean="0"/>
              <a:t>Преимущества данных отчетов состоит в том, что:</a:t>
            </a:r>
          </a:p>
          <a:p>
            <a:r>
              <a:rPr lang="ru-RU" baseline="0" dirty="0" smtClean="0"/>
              <a:t>1) Своевременное выявление причин несоответствия планируемого и фактического объема;</a:t>
            </a:r>
          </a:p>
          <a:p>
            <a:r>
              <a:rPr lang="ru-RU" baseline="0" dirty="0" smtClean="0"/>
              <a:t>2) Выявление отклонений по отдельным видам ресурсов (механизмы, материалы, оплата труда);</a:t>
            </a:r>
          </a:p>
          <a:p>
            <a:r>
              <a:rPr lang="ru-RU" baseline="0" dirty="0" smtClean="0"/>
              <a:t>3) Ежемесячный контроль показателей. </a:t>
            </a:r>
          </a:p>
          <a:p>
            <a:endParaRPr lang="ru-RU" baseline="0" dirty="0" smtClean="0"/>
          </a:p>
          <a:p>
            <a:r>
              <a:rPr lang="ru-RU" dirty="0" smtClean="0"/>
              <a:t>Открыть любой из данных </a:t>
            </a:r>
            <a:r>
              <a:rPr lang="ru-RU" dirty="0" err="1" smtClean="0"/>
              <a:t>план-фактных</a:t>
            </a:r>
            <a:r>
              <a:rPr lang="ru-RU" dirty="0" smtClean="0"/>
              <a:t> отчетов </a:t>
            </a:r>
            <a:r>
              <a:rPr lang="ru-RU" baseline="0" dirty="0" smtClean="0"/>
              <a:t>можно при выборе раздела «Планирование и производство СМР» - «Отчеты»</a:t>
            </a:r>
            <a:endParaRPr lang="ru-RU" dirty="0" smtClean="0"/>
          </a:p>
          <a:p>
            <a:r>
              <a:rPr lang="ru-RU" dirty="0" smtClean="0"/>
              <a:t>Далее рассмотрим подробнее</a:t>
            </a:r>
            <a:r>
              <a:rPr lang="ru-RU" baseline="0" dirty="0" smtClean="0"/>
              <a:t> виды отчетов каждой группы.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0337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Предназначен для анализа суммарного объема затрат, понесенных организацией на механизацию строительных работ, по сравнению с плановым. </a:t>
            </a:r>
          </a:p>
          <a:p>
            <a:r>
              <a:rPr lang="ru-RU" dirty="0" smtClean="0"/>
              <a:t>Отчет может быть сформирован по выбранному объекту строительства, по всем объектам, входящим в состав проекта, либо по всем объектам строительства.</a:t>
            </a:r>
          </a:p>
          <a:p>
            <a:r>
              <a:rPr lang="ru-RU" dirty="0" smtClean="0"/>
              <a:t>Отчет формируется на указанную дату, по всем планам и затратам, предшествующим этой дате, т.е. отображает итоговую картину на выбранную дату.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5407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Предназначен для анализа суммарного объема затрат, понесенных организацией на оплату труда рабочих-строителей, по сравнению с плановым. </a:t>
            </a:r>
          </a:p>
          <a:p>
            <a:r>
              <a:rPr lang="ru-RU" dirty="0" smtClean="0"/>
              <a:t>Отчет может быть сформирован по выбранному объекту строительства, по всем объектам, входящим в состав проекта, либо по всем объектам строительства.</a:t>
            </a:r>
          </a:p>
          <a:p>
            <a:r>
              <a:rPr lang="ru-RU" dirty="0" smtClean="0"/>
              <a:t>Отчет формируется на указанную дату, по всем планам и затратам, предшествующим этой дате, т.е. отображает итоговую картину на выбранную дату.</a:t>
            </a:r>
          </a:p>
          <a:p>
            <a:pPr>
              <a:buFontTx/>
              <a:buChar char="-"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7698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Предназначен для анализа остатков не выставленных заказчику работ в суммовом и количественном выражении, а также для анализа исполнения объемов работ.</a:t>
            </a:r>
          </a:p>
          <a:p>
            <a:r>
              <a:rPr lang="ru-RU" dirty="0" smtClean="0"/>
              <a:t>Запланированные к выставлению заказчику работы и затраты определяются на основании документов «Определение объемов выполнения строительно-монтажных работ». Фактическое исполнение определяется на основании объемов и сумм, выставленных в документах «Акт выполнения</a:t>
            </a:r>
            <a:r>
              <a:rPr lang="ru-RU" baseline="0" dirty="0" smtClean="0"/>
              <a:t> строительно-монтажных работ»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Отчет формируется за указанный период,</a:t>
            </a:r>
            <a:r>
              <a:rPr lang="ru-RU" baseline="0" dirty="0" smtClean="0"/>
              <a:t> может быть выбран месяц, квартал, год и </a:t>
            </a:r>
            <a:r>
              <a:rPr lang="ru-RU" baseline="0" dirty="0" err="1" smtClean="0"/>
              <a:t>тд</a:t>
            </a:r>
            <a:r>
              <a:rPr lang="ru-RU" baseline="0" dirty="0" smtClean="0"/>
              <a:t>.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4495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Предназначен для анализа суммарного объема затрат на материалы, по сравнению с плановым. Отчет может быть сформирован по выбранному объекту строительства, по всем объектам, входящим в состав проекта, либо по всем объектам строительства.</a:t>
            </a:r>
          </a:p>
          <a:p>
            <a:r>
              <a:rPr lang="ru-RU" dirty="0" smtClean="0"/>
              <a:t>Отчет формируется на указанную дату, по всем планам и затратам, предшествующим этой дате, т.е. отображает итоговую картину на выбранную дату.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4644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Предназначен для анализа затрат ресурсов по видам и по отдельным позициям, как запланированных, так и фактически исполненных. Отчет может быть сформирован по выбранному объекту строительства, по всем объектам, входящим в состав проекта, либо по всем объектам строительства. Формируется в разрезе работ, в связи с чем предназначен в большей степени для анализа объемов (количества) ресурсов.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7698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ct val="30000"/>
              </a:spcBef>
              <a:defRPr/>
            </a:pPr>
            <a:r>
              <a:rPr lang="ru-RU" sz="1200" dirty="0" smtClean="0">
                <a:solidFill>
                  <a:schemeClr val="accent4">
                    <a:lumMod val="90000"/>
                    <a:lumOff val="10000"/>
                  </a:schemeClr>
                </a:solidFill>
                <a:cs typeface="Times New Roman" pitchFamily="18" charset="0"/>
              </a:rPr>
              <a:t>В период неспокойной финансовой ситуации </a:t>
            </a:r>
            <a:r>
              <a:rPr lang="ru-RU" sz="1200" dirty="0" smtClean="0">
                <a:solidFill>
                  <a:schemeClr val="accent4">
                    <a:lumMod val="50000"/>
                    <a:lumOff val="50000"/>
                  </a:schemeClr>
                </a:solidFill>
                <a:cs typeface="Times New Roman" pitchFamily="18" charset="0"/>
              </a:rPr>
              <a:t>успешное развитие бизнеса в сфере строительства</a:t>
            </a:r>
            <a:r>
              <a:rPr lang="ru-RU" sz="1200" dirty="0" smtClean="0">
                <a:solidFill>
                  <a:schemeClr val="accent4">
                    <a:lumMod val="90000"/>
                    <a:lumOff val="10000"/>
                  </a:schemeClr>
                </a:solidFill>
                <a:cs typeface="Times New Roman" pitchFamily="18" charset="0"/>
              </a:rPr>
              <a:t> – это результат своевременного принятия оперативных управленческих решений.</a:t>
            </a:r>
          </a:p>
          <a:p>
            <a:pPr algn="l">
              <a:lnSpc>
                <a:spcPct val="100000"/>
              </a:lnSpc>
              <a:spcBef>
                <a:spcPct val="30000"/>
              </a:spcBef>
              <a:defRPr/>
            </a:pPr>
            <a:r>
              <a:rPr lang="ru-RU" sz="1200" dirty="0" smtClean="0">
                <a:solidFill>
                  <a:schemeClr val="accent4">
                    <a:lumMod val="90000"/>
                    <a:lumOff val="10000"/>
                  </a:schemeClr>
                </a:solidFill>
                <a:cs typeface="Times New Roman" pitchFamily="18" charset="0"/>
              </a:rPr>
              <a:t>Возможности прикладного решения </a:t>
            </a:r>
            <a:r>
              <a:rPr lang="ru-RU" sz="12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«1С:Бухгалтерия строительной организации для Казахстана» </a:t>
            </a:r>
            <a:r>
              <a:rPr lang="ru-RU" sz="12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позволяют руководителю строительной компании: 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 получать достоверную информацию о производственных и финансовых результатах деятельности организации;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установить «</a:t>
            </a:r>
            <a:r>
              <a:rPr lang="ru-RU" sz="1200" dirty="0" err="1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онлайн</a:t>
            </a:r>
            <a:r>
              <a:rPr lang="ru-RU" sz="12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»-контроль произведенных расчетных операций, а также остатков денежных средств на расчетном счете и в кассе;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установить «</a:t>
            </a:r>
            <a:r>
              <a:rPr lang="ru-RU" sz="1200" dirty="0" err="1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онлайн</a:t>
            </a:r>
            <a:r>
              <a:rPr lang="ru-RU" sz="12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»-контроль за имеющейся дебиторской и кредиторской задолженностью;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своевременно выявлять внутренние резервы рентабельности или пути сокращения затрат</a:t>
            </a:r>
          </a:p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889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dirty="0" smtClean="0">
                <a:solidFill>
                  <a:srgbClr val="29292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Программный продукт «1С:Бухгалтерия строительной организации для Казахстана» разработан на базе типового решения </a:t>
            </a:r>
            <a:r>
              <a:rPr lang="ru-RU" sz="1050" kern="1200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«1С:Бухгалтерия для Казахстана 8». </a:t>
            </a:r>
            <a:r>
              <a:rPr lang="ru-RU" sz="1050" kern="1200" dirty="0" smtClean="0">
                <a:solidFill>
                  <a:srgbClr val="29292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данном отраслевом решении выполнено объединение специфического функционала с функционалом типового продукта.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Так, например,</a:t>
            </a:r>
            <a:r>
              <a:rPr lang="ru-RU" baseline="0" dirty="0" smtClean="0"/>
              <a:t> функционал типового решения дополнен: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baseline="0" dirty="0" smtClean="0"/>
              <a:t>возможностями по настройке параметров учета для строительной организации. Имеется возможность дополнительно установить настройки для учета специфического функционала (например, вести учет финансирования, спецодежды и инвентаря, распределять затраты на объекты по долям, вести ордерный склад и другие);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baseline="0" dirty="0" smtClean="0"/>
              <a:t>возможностями по учету товарно-материальных запасов. Имеется дополнительный функционал по ведению ордерного склада (то есть о</a:t>
            </a:r>
            <a:r>
              <a:rPr lang="ru-RU" altLang="ru-RU" sz="1200" b="0" dirty="0" smtClean="0"/>
              <a:t>формление поступлений и использования товаров по факту получения, при этом финансовые документы могут быть получены позднее, ведение материального</a:t>
            </a:r>
            <a:r>
              <a:rPr lang="ru-RU" altLang="ru-RU" sz="1200" b="0" baseline="0" dirty="0" smtClean="0"/>
              <a:t> учета по участкам), по учету спецодежды и инвентаря (учет движения с момента поступления в эксплуатацию до полного списания);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altLang="ru-RU" sz="1200" b="0" baseline="0" dirty="0" smtClean="0"/>
              <a:t> возможностями учета финансирования и долевого финансирования от различных источников;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altLang="ru-RU" sz="1200" b="0" baseline="0" dirty="0" smtClean="0"/>
              <a:t>  возможностями по учету заработной платы по сдельным нарядам – для рабочих, по путевым листам и рапортам о работе механизма – для механизаторов, по расчету оплаты труда с дифференциацией в зависимости от тарифного разряда;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altLang="ru-RU" sz="1200" b="0" baseline="0" dirty="0" smtClean="0"/>
              <a:t>дополнительными возможностями по учету производства (выполненные работы СМР, затраты на механизацию).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0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0" dirty="0" smtClean="0"/>
          </a:p>
          <a:p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0762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2727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72D16-AF3A-49C6-B589-0FF60D926424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656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dirty="0" smtClean="0">
                <a:solidFill>
                  <a:srgbClr val="29292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Также в данном программном продукте включен дополнительный функционал, который отсутствовал в типовом решении </a:t>
            </a:r>
            <a:r>
              <a:rPr lang="ru-RU" sz="1050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– это планирование и учет выполнения СМР. </a:t>
            </a:r>
            <a:r>
              <a:rPr lang="ru-RU" sz="1050" kern="1200" dirty="0" smtClean="0">
                <a:solidFill>
                  <a:srgbClr val="29292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dirty="0" smtClean="0">
                <a:solidFill>
                  <a:srgbClr val="29292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Благодаря данному</a:t>
            </a:r>
            <a:r>
              <a:rPr lang="ru-RU" sz="1050" kern="1200" baseline="0" dirty="0" smtClean="0">
                <a:solidFill>
                  <a:srgbClr val="29292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разделу имеется возможность не только определить объемы необходимых для производства работ ресурсов (материальных, трудовых, транспортных и прочих), но и по окончании периода определить фактически выполненные работы и провести сверку по объемам выполненных работ.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baseline="0" dirty="0" smtClean="0">
                <a:solidFill>
                  <a:srgbClr val="29292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 помощью этой функции можно произвести анализ опережения или отставания от намеченного плана, а также выяснить и устранить причины возникновения отставаний.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baseline="0" dirty="0" smtClean="0">
                <a:solidFill>
                  <a:srgbClr val="29292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sz="1050" kern="1200" dirty="0" smtClean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501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Таким образом, программный</a:t>
            </a:r>
            <a:r>
              <a:rPr lang="ru-RU" baseline="0" dirty="0" smtClean="0"/>
              <a:t> продукт позволяет организовать единую информационную систему для учета затрат стоящихся объектов, а именно:</a:t>
            </a:r>
            <a:endParaRPr lang="en-US" baseline="0" dirty="0" smtClean="0"/>
          </a:p>
          <a:p>
            <a:pPr marL="228600" indent="-228600">
              <a:buFont typeface="Wingdings" pitchFamily="2" charset="2"/>
              <a:buChar char="ü"/>
            </a:pPr>
            <a:r>
              <a:rPr lang="ru-RU" baseline="0" dirty="0" smtClean="0"/>
              <a:t>планирование и учет выполнения СМР;</a:t>
            </a:r>
          </a:p>
          <a:p>
            <a:pPr>
              <a:buFont typeface="Wingdings" pitchFamily="2" charset="2"/>
              <a:buChar char="ü"/>
            </a:pPr>
            <a:r>
              <a:rPr lang="ru-RU" baseline="0" dirty="0" smtClean="0"/>
              <a:t>учет затрат организации на выполнение строительных работ в разрезе объектов строительства;</a:t>
            </a:r>
          </a:p>
          <a:p>
            <a:pPr>
              <a:buFont typeface="Wingdings" pitchFamily="2" charset="2"/>
              <a:buChar char="ü"/>
            </a:pPr>
            <a:r>
              <a:rPr lang="ru-RU" baseline="0" dirty="0" smtClean="0"/>
              <a:t>оплата труда и учет отработанного времени;</a:t>
            </a:r>
          </a:p>
          <a:p>
            <a:pPr>
              <a:buFont typeface="Wingdings" pitchFamily="2" charset="2"/>
              <a:buChar char="ü"/>
            </a:pPr>
            <a:r>
              <a:rPr lang="ru-RU" baseline="0" dirty="0" smtClean="0"/>
              <a:t>материальный учет;</a:t>
            </a:r>
          </a:p>
          <a:p>
            <a:pPr>
              <a:buFont typeface="Wingdings" pitchFamily="2" charset="2"/>
              <a:buChar char="ü"/>
            </a:pPr>
            <a:r>
              <a:rPr lang="ru-RU" baseline="0" dirty="0" smtClean="0"/>
              <a:t>учет механизации СМР;</a:t>
            </a:r>
          </a:p>
          <a:p>
            <a:pPr>
              <a:buFont typeface="Wingdings" pitchFamily="2" charset="2"/>
              <a:buChar char="ü"/>
            </a:pPr>
            <a:r>
              <a:rPr lang="ru-RU" baseline="0" dirty="0" smtClean="0"/>
              <a:t>учет финансирования, использования средств источников финансирования;</a:t>
            </a:r>
          </a:p>
          <a:p>
            <a:pPr>
              <a:buFont typeface="Wingdings" pitchFamily="2" charset="2"/>
              <a:buChar char="ü"/>
            </a:pPr>
            <a:r>
              <a:rPr lang="ru-RU" baseline="0" dirty="0" smtClean="0"/>
              <a:t>расчет себестоимости СМР, в том числе с возможностью расчета себестоимости в разрезе подразделений, участвующих в их выполнении. Учет незавершенного производства СМР.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525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>
                <a:latin typeface="Times New Roman" pitchFamily="18" charset="0"/>
              </a:rPr>
              <a:t>Итак, Вы являетесь руководителем подрядной строительной организации</a:t>
            </a:r>
          </a:p>
          <a:p>
            <a:pPr algn="l"/>
            <a:endParaRPr lang="ru-RU" b="1" dirty="0" smtClean="0">
              <a:latin typeface="Times New Roman" pitchFamily="18" charset="0"/>
            </a:endParaRPr>
          </a:p>
          <a:p>
            <a:pPr algn="l"/>
            <a:r>
              <a:rPr lang="ru-RU" b="1" dirty="0" smtClean="0">
                <a:latin typeface="Times New Roman" pitchFamily="18" charset="0"/>
              </a:rPr>
              <a:t>Вам хотелось бы?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</a:rPr>
              <a:t> наладить на Вашем предприятии систему быстрого взаимодействия между отделами  и повысить эффективность рабочего времени сотрудников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</a:rPr>
              <a:t>вести оперативный учет затрат в разрезе объектов и подразделений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1200" dirty="0" smtClean="0"/>
              <a:t>сократить время на анализ затрат и себестоимости в разрезе объектов  и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получать достоверную информацию о </a:t>
            </a:r>
            <a:r>
              <a:rPr lang="ru-RU" sz="1200" dirty="0" smtClean="0"/>
              <a:t>финансовом результате деятельности организации</a:t>
            </a:r>
            <a:endParaRPr lang="ru-RU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своевременно выявлять внутренние резервы рентабельности или пути сокращения затрат</a:t>
            </a:r>
          </a:p>
          <a:p>
            <a:endParaRPr lang="ru-RU" dirty="0" smtClean="0"/>
          </a:p>
          <a:p>
            <a:pPr algn="l"/>
            <a:r>
              <a:rPr lang="ru-RU" dirty="0" smtClean="0"/>
              <a:t>С программным продуктом «1С:Бухгалтерия строительной организации для Казахстана» у Вас появилась возможность претворить в реальность вышеуказанные задачи.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71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33995-17E9-4A2D-9CA2-50CF5D22E1A5}" type="slidenum">
              <a:rPr lang="ru-RU"/>
              <a:pPr/>
              <a:t>7</a:t>
            </a:fld>
            <a:endParaRPr lang="ru-RU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Рассмотрим основные преимущества, которые получает строительная организация от внедрения и использования</a:t>
            </a:r>
            <a:r>
              <a:rPr lang="ru-RU" baseline="0" dirty="0" smtClean="0"/>
              <a:t> продукта «1С:Бухгалтерия строительной организации для Казахстана»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983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Система быстрого взаимодействия между отделами и повышение эффективности использования рабочего времени сотрудниками достигается благодаря</a:t>
            </a:r>
            <a:r>
              <a:rPr lang="ru-RU" baseline="0" dirty="0" smtClean="0"/>
              <a:t> широкому перечню предоставляемых функций. </a:t>
            </a:r>
          </a:p>
          <a:p>
            <a:r>
              <a:rPr lang="ru-RU" baseline="0" dirty="0" smtClean="0"/>
              <a:t>Данный программный продукт дает возможность объединить в единое информационное поле различные службы предприятия. Это позволяет не только предоставить инструменты автоматизации различным отделам компании, но и повысить качество учета в целом благодаря равномерному распределению функций по вводу данных. </a:t>
            </a:r>
          </a:p>
          <a:p>
            <a:r>
              <a:rPr lang="ru-RU" baseline="0" dirty="0" smtClean="0"/>
              <a:t>В свою очередь, если данные вводятся именно в том отделе, где они формируются, это не только повышает точность учета, но и оптимизирует затраты времени бухгалтера. Благодаря развитой системе прав доступа обеспечивается безопасность данных, так как у каждого пользователя имеется доступ только к той информации, которая входит в его компетенцию.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163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/>
              <a:t>Оперативный учет затрат</a:t>
            </a:r>
            <a:r>
              <a:rPr lang="ru-RU" altLang="ru-RU" baseline="0" dirty="0" smtClean="0"/>
              <a:t> производится при помощи специализированных отчетов. В</a:t>
            </a:r>
            <a:r>
              <a:rPr lang="ru-RU" altLang="ru-RU" dirty="0" smtClean="0"/>
              <a:t> данных отчетах проводится </a:t>
            </a:r>
            <a:r>
              <a:rPr lang="ru-RU" altLang="ru-RU" dirty="0" err="1" smtClean="0"/>
              <a:t>план-фактный</a:t>
            </a:r>
            <a:r>
              <a:rPr lang="ru-RU" altLang="ru-RU" dirty="0" smtClean="0"/>
              <a:t> анализ суммарного объема понесенных затрат по ресурсам и выполненным работам как в разрезе отдельных объектов строительства, строек, включающих несколько объектов строительства, так и в целом по всем объектам строительства, отраженным в информационной базе.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236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41064" y="2301241"/>
            <a:ext cx="8020056" cy="1028699"/>
          </a:xfrm>
        </p:spPr>
        <p:txBody>
          <a:bodyPr anchor="t">
            <a:noAutofit/>
          </a:bodyPr>
          <a:lstStyle>
            <a:lvl1pPr algn="l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 </a:t>
            </a:r>
            <a:r>
              <a:rPr lang="en-US" dirty="0" smtClean="0"/>
              <a:t>SED UT</a:t>
            </a:r>
            <a:br>
              <a:rPr lang="en-US" dirty="0" smtClean="0"/>
            </a:br>
            <a:r>
              <a:rPr lang="en-US" dirty="0" smtClean="0"/>
              <a:t>UNDE OMNIS ISTE NATUS ERROR SIT</a:t>
            </a:r>
            <a:br>
              <a:rPr lang="en-US" dirty="0" smtClean="0"/>
            </a:br>
            <a:r>
              <a:rPr lang="en-US" dirty="0" smtClean="0"/>
              <a:t>VOLUPTATEM ACCUSANTIUM</a:t>
            </a:r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7738535" y="5838826"/>
            <a:ext cx="3193627" cy="403225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87819" y="720842"/>
            <a:ext cx="889927" cy="9344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237" y="387927"/>
            <a:ext cx="960000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9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41064" y="2377441"/>
            <a:ext cx="8020056" cy="548640"/>
          </a:xfrm>
        </p:spPr>
        <p:txBody>
          <a:bodyPr anchor="t">
            <a:noAutofit/>
          </a:bodyPr>
          <a:lstStyle>
            <a:lvl1pPr algn="l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41064" y="3380421"/>
            <a:ext cx="8020056" cy="1158240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 smtClean="0"/>
              <a:t>LOREM IPSUM HAS BEEN THE INDUSTRY'S STANDARD DUMMY TEXT EVER SINCE THE 1500S, WHEN AN UNKNOWN PRINTER TOOK A GALLEY OF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941064" y="5838826"/>
            <a:ext cx="3193627" cy="403225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9235" y="714103"/>
            <a:ext cx="966651" cy="957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237" y="387927"/>
            <a:ext cx="960000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1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4" y="422911"/>
            <a:ext cx="10952479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40080" y="1024891"/>
            <a:ext cx="10952480" cy="5267324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369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4" y="422911"/>
            <a:ext cx="10952479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475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358539" y="422911"/>
            <a:ext cx="9814560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77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904245" y="422911"/>
            <a:ext cx="10688319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19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904245" y="422911"/>
            <a:ext cx="10688319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04240" y="1024891"/>
            <a:ext cx="10688320" cy="5267324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793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758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24800"/>
            <a:ext cx="10515600" cy="485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800080" y="6356352"/>
            <a:ext cx="553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71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9" r:id="rId6"/>
    <p:sldLayoutId id="2147483670" r:id="rId7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733" b="1" kern="1200">
          <a:solidFill>
            <a:srgbClr val="DA181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10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914377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523962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2133547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743131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2.jpe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microsoft.com/office/2007/relationships/diagramDrawing" Target="../diagrams/drawing12.xml"/><Relationship Id="rId3" Type="http://schemas.openxmlformats.org/officeDocument/2006/relationships/image" Target="../media/image40.jpeg"/><Relationship Id="rId7" Type="http://schemas.openxmlformats.org/officeDocument/2006/relationships/diagramColors" Target="../diagrams/colors11.xml"/><Relationship Id="rId12" Type="http://schemas.openxmlformats.org/officeDocument/2006/relationships/diagramColors" Target="../diagrams/colors1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1.xml"/><Relationship Id="rId11" Type="http://schemas.openxmlformats.org/officeDocument/2006/relationships/diagramQuickStyle" Target="../diagrams/quickStyle12.xml"/><Relationship Id="rId5" Type="http://schemas.openxmlformats.org/officeDocument/2006/relationships/diagramLayout" Target="../diagrams/layout11.xml"/><Relationship Id="rId10" Type="http://schemas.openxmlformats.org/officeDocument/2006/relationships/diagramLayout" Target="../diagrams/layout12.xml"/><Relationship Id="rId4" Type="http://schemas.openxmlformats.org/officeDocument/2006/relationships/diagramData" Target="../diagrams/data11.xml"/><Relationship Id="rId9" Type="http://schemas.openxmlformats.org/officeDocument/2006/relationships/diagramData" Target="../diagrams/data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4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3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1762126" y="1167972"/>
            <a:ext cx="85788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lnSpc>
                <a:spcPct val="80000"/>
              </a:lnSpc>
              <a:spcBef>
                <a:spcPct val="0"/>
              </a:spcBef>
            </a:pPr>
            <a:endParaRPr lang="ru-RU" sz="3600" b="1" dirty="0">
              <a:solidFill>
                <a:srgbClr val="CC0000"/>
              </a:solidFill>
            </a:endParaRPr>
          </a:p>
        </p:txBody>
      </p:sp>
      <p:sp>
        <p:nvSpPr>
          <p:cNvPr id="9220" name="Rectangle 28"/>
          <p:cNvSpPr>
            <a:spLocks noChangeArrowheads="1"/>
          </p:cNvSpPr>
          <p:nvPr/>
        </p:nvSpPr>
        <p:spPr bwMode="auto">
          <a:xfrm>
            <a:off x="941064" y="3877663"/>
            <a:ext cx="7018339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2000" b="1" dirty="0"/>
              <a:t>Отраслевое решение Фирмы «1С»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ru-RU" b="1" dirty="0">
              <a:solidFill>
                <a:srgbClr val="4D4D4D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b="1" dirty="0">
                <a:solidFill>
                  <a:srgbClr val="4D4D4D"/>
                </a:solidFill>
              </a:rPr>
              <a:t>Возможности ведения оперативной управленческой отчетности для руководителя строительной компании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1С:Бухгалтерия строительной организации для Казахстана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ru-RU" b="1" dirty="0"/>
              <a:t>Редакция 3.0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10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5840" y="353369"/>
            <a:ext cx="9814560" cy="8138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Сокращение времени на анализ затрат и себестоимости в разрезе объектов строительства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304912410"/>
              </p:ext>
            </p:extLst>
          </p:nvPr>
        </p:nvGraphicFramePr>
        <p:xfrm>
          <a:off x="3287689" y="1224236"/>
          <a:ext cx="6880691" cy="5035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66b15397b5d01298b5f0d7b9169bd62d1839df4f_origina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76992" y="2249977"/>
            <a:ext cx="945215" cy="922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JA-multi_taskin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49600" y="3250205"/>
            <a:ext cx="813454" cy="994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не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22207" y="5316664"/>
            <a:ext cx="1051392" cy="1051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о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84805" y="1206163"/>
            <a:ext cx="1137402" cy="986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4770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77513" y="4353280"/>
            <a:ext cx="962378" cy="96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64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0401301" y="6181726"/>
            <a:ext cx="9525" cy="676275"/>
            <a:chOff x="5652" y="3894"/>
            <a:chExt cx="6" cy="426"/>
          </a:xfrm>
        </p:grpSpPr>
        <p:sp>
          <p:nvSpPr>
            <p:cNvPr id="9222" name="Line 30"/>
            <p:cNvSpPr>
              <a:spLocks noChangeShapeType="1"/>
            </p:cNvSpPr>
            <p:nvPr/>
          </p:nvSpPr>
          <p:spPr bwMode="auto">
            <a:xfrm flipV="1">
              <a:off x="5652" y="3894"/>
              <a:ext cx="0" cy="426"/>
            </a:xfrm>
            <a:prstGeom prst="line">
              <a:avLst/>
            </a:prstGeom>
            <a:noFill/>
            <a:ln w="12700">
              <a:solidFill>
                <a:srgbClr val="CC3300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ru-RU"/>
            </a:p>
          </p:txBody>
        </p:sp>
        <p:sp>
          <p:nvSpPr>
            <p:cNvPr id="9223" name="Line 31"/>
            <p:cNvSpPr>
              <a:spLocks noChangeShapeType="1"/>
            </p:cNvSpPr>
            <p:nvPr/>
          </p:nvSpPr>
          <p:spPr bwMode="auto">
            <a:xfrm flipV="1">
              <a:off x="5658" y="3894"/>
              <a:ext cx="0" cy="426"/>
            </a:xfrm>
            <a:prstGeom prst="line">
              <a:avLst/>
            </a:prstGeom>
            <a:noFill/>
            <a:ln w="12700">
              <a:solidFill>
                <a:srgbClr val="FFFFCC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ru-RU"/>
            </a:p>
          </p:txBody>
        </p:sp>
      </p:grp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41064" y="2050259"/>
            <a:ext cx="9290331" cy="548640"/>
          </a:xfrm>
        </p:spPr>
        <p:txBody>
          <a:bodyPr/>
          <a:lstStyle/>
          <a:p>
            <a:r>
              <a:rPr lang="ru-RU" dirty="0"/>
              <a:t>Функциональные возможности отраслевого решения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31680" y="3265091"/>
            <a:ext cx="8020056" cy="483125"/>
          </a:xfrm>
        </p:spPr>
        <p:txBody>
          <a:bodyPr/>
          <a:lstStyle/>
          <a:p>
            <a:r>
              <a:rPr lang="ru-RU" dirty="0"/>
              <a:t>для руководителя организации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4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9730" y="422910"/>
            <a:ext cx="10143369" cy="48690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cs typeface="Times New Roman" pitchFamily="18" charset="0"/>
              </a:rPr>
              <a:t>Руководитель организации как пользователь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3447028"/>
              </p:ext>
            </p:extLst>
          </p:nvPr>
        </p:nvGraphicFramePr>
        <p:xfrm>
          <a:off x="2311900" y="1333481"/>
          <a:ext cx="8747125" cy="532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684776431"/>
              </p:ext>
            </p:extLst>
          </p:nvPr>
        </p:nvGraphicFramePr>
        <p:xfrm>
          <a:off x="5419783" y="2043242"/>
          <a:ext cx="510257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29730" y="1015291"/>
            <a:ext cx="5655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Раздел «Отчеты»→ Отчеты для руководителя</a:t>
            </a:r>
          </a:p>
        </p:txBody>
      </p:sp>
    </p:spTree>
    <p:extLst>
      <p:ext uri="{BB962C8B-B14F-4D97-AF65-F5344CB8AC3E}">
        <p14:creationId xmlns:p14="http://schemas.microsoft.com/office/powerpoint/2010/main" val="22542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677254141"/>
              </p:ext>
            </p:extLst>
          </p:nvPr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7924" y="422911"/>
            <a:ext cx="10275175" cy="5326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cs typeface="Times New Roman" pitchFamily="18" charset="0"/>
              </a:rPr>
              <a:t>Отчеты для руководителя по общим показателям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81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доходы  и расход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9953" y="3044261"/>
            <a:ext cx="2568764" cy="29755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cs typeface="Times New Roman" pitchFamily="18" charset="0"/>
              </a:rPr>
              <a:t>Отчет «Доходы и расходы (прибыль и убыток)»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298268" y="1251859"/>
            <a:ext cx="33697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Формирует </a:t>
            </a:r>
            <a:r>
              <a:rPr lang="ru-RU" dirty="0"/>
              <a:t>сводный отчет по полученным доходам и понесенным затратам за  указанный период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539" y="1062680"/>
            <a:ext cx="5818237" cy="528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2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Отчет «Оборотные средства»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746092" y="4988007"/>
            <a:ext cx="43416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Формирует </a:t>
            </a:r>
            <a:r>
              <a:rPr lang="ru-RU" dirty="0"/>
              <a:t>сводный отчет по  движению оборотных средств предприятия за указанный период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092" y="1002030"/>
            <a:ext cx="6568579" cy="398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4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539" y="1049281"/>
            <a:ext cx="8949960" cy="31548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389" y="3492842"/>
            <a:ext cx="4504439" cy="31083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cs typeface="Times New Roman" pitchFamily="18" charset="0"/>
              </a:rPr>
              <a:t>Отчет «Отчет о реализации товаров (услуг)»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030572" y="4204166"/>
            <a:ext cx="3390531" cy="931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Формирует </a:t>
            </a:r>
            <a:r>
              <a:rPr lang="ru-RU" dirty="0"/>
              <a:t>сводный отчет о реализации товаров и/или услуг за указанный период</a:t>
            </a: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>
            <a:off x="2949146" y="1960606"/>
            <a:ext cx="271849" cy="1532236"/>
          </a:xfrm>
          <a:prstGeom prst="straightConnector1">
            <a:avLst/>
          </a:prstGeom>
          <a:ln>
            <a:solidFill>
              <a:srgbClr val="FF4409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48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cs typeface="Times New Roman" pitchFamily="18" charset="0"/>
              </a:rPr>
              <a:t>Отчеты для руководителя по расчетам с покупателями</a:t>
            </a:r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361536337"/>
              </p:ext>
            </p:extLst>
          </p:nvPr>
        </p:nvGraphicFramePr>
        <p:xfrm>
          <a:off x="2158313" y="1504091"/>
          <a:ext cx="7002483" cy="4825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23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cs typeface="Times New Roman" pitchFamily="18" charset="0"/>
              </a:rPr>
              <a:t>Отчет «Динамика задолженности покупателей»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860979" y="1201411"/>
            <a:ext cx="3078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Дает </a:t>
            </a:r>
            <a:r>
              <a:rPr lang="ru-RU" dirty="0"/>
              <a:t>общее представление о суммах и динамике увеличения/уменьшения задолженности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87" y="1002030"/>
            <a:ext cx="6084585" cy="553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3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cs typeface="Times New Roman" pitchFamily="18" charset="0"/>
              </a:rPr>
              <a:t>Отчет «Задолженность покупателей»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74573" y="1013724"/>
            <a:ext cx="9193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Отражается </a:t>
            </a:r>
            <a:r>
              <a:rPr lang="ru-RU" dirty="0"/>
              <a:t>задолженность и сумма аванса детально по покупателям на начало и конец выбранного периода, а также движение за период – увеличение и погашение долга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645" y="1872322"/>
            <a:ext cx="8006354" cy="418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0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PS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0278" y="2810154"/>
            <a:ext cx="3557906" cy="2644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2108" y="422911"/>
            <a:ext cx="10060991" cy="7867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cs typeface="Times New Roman" pitchFamily="18" charset="0"/>
              </a:rPr>
              <a:t>1С:Бухгалтерия </a:t>
            </a:r>
            <a:r>
              <a:rPr lang="ru-RU" dirty="0">
                <a:cs typeface="Times New Roman" pitchFamily="18" charset="0"/>
              </a:rPr>
              <a:t>строительной </a:t>
            </a:r>
            <a:r>
              <a:rPr lang="ru-RU" dirty="0" smtClean="0">
                <a:cs typeface="Times New Roman" pitchFamily="18" charset="0"/>
              </a:rPr>
              <a:t>организации для Казахстана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097123" y="1450044"/>
            <a:ext cx="9522939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dirty="0" smtClean="0">
                <a:cs typeface="Times New Roman" pitchFamily="18" charset="0"/>
              </a:rPr>
              <a:t>Это </a:t>
            </a:r>
            <a:r>
              <a:rPr lang="ru-RU" dirty="0">
                <a:cs typeface="Times New Roman" pitchFamily="18" charset="0"/>
              </a:rPr>
              <a:t>отраслевое решение, предназначенное для автоматизации оперативного, бухгалтерского и налогового учета строительно-монтажных работ по объектам строительства</a:t>
            </a:r>
          </a:p>
          <a:p>
            <a:pPr algn="l"/>
            <a:endParaRPr lang="ru-RU" dirty="0"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473773732"/>
              </p:ext>
            </p:extLst>
          </p:nvPr>
        </p:nvGraphicFramePr>
        <p:xfrm>
          <a:off x="4858184" y="2373374"/>
          <a:ext cx="5761878" cy="3766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7073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927" y="1961168"/>
            <a:ext cx="8702145" cy="29356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6736" y="422911"/>
            <a:ext cx="10536194" cy="507965"/>
          </a:xfrm>
        </p:spPr>
        <p:txBody>
          <a:bodyPr>
            <a:noAutofit/>
          </a:bodyPr>
          <a:lstStyle/>
          <a:p>
            <a:r>
              <a:rPr lang="ru-RU" sz="2800" dirty="0" smtClean="0">
                <a:cs typeface="Times New Roman" pitchFamily="18" charset="0"/>
              </a:rPr>
              <a:t>Отчет «Задолженность покупателей по срокам долга»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63827" y="1076725"/>
            <a:ext cx="9325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Предназначен </a:t>
            </a:r>
            <a:r>
              <a:rPr lang="ru-RU" dirty="0"/>
              <a:t>для анализа информации по периодам (интервалам) возникновения долга покупателя с целью выявления должников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168" y="4362374"/>
            <a:ext cx="5144656" cy="160216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17" name="Прямая со стрелкой 16"/>
          <p:cNvCxnSpPr/>
          <p:nvPr/>
        </p:nvCxnSpPr>
        <p:spPr bwMode="auto">
          <a:xfrm>
            <a:off x="3163625" y="2589605"/>
            <a:ext cx="1905000" cy="1945413"/>
          </a:xfrm>
          <a:prstGeom prst="straightConnector1">
            <a:avLst/>
          </a:prstGeom>
          <a:ln>
            <a:solidFill>
              <a:srgbClr val="FF4409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49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0832" y="422910"/>
            <a:ext cx="10382267" cy="52444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cs typeface="Times New Roman" pitchFamily="18" charset="0"/>
              </a:rPr>
              <a:t>Отчет «Просроченная задолженность покупателей»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22638" y="1223158"/>
            <a:ext cx="10066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Отражается </a:t>
            </a:r>
            <a:r>
              <a:rPr lang="ru-RU" dirty="0"/>
              <a:t>сумма просроченной задолженности по покупателям, приводится сравнение величины просроченной задолженности на текущую дату с величиной на начало месяца и на начало года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362" y="2145296"/>
            <a:ext cx="7200335" cy="296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2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cs typeface="Times New Roman" pitchFamily="18" charset="0"/>
              </a:rPr>
              <a:t>Отчеты для руководителя по расчетам с поставщиками</a:t>
            </a:r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379019177"/>
              </p:ext>
            </p:extLst>
          </p:nvPr>
        </p:nvGraphicFramePr>
        <p:xfrm>
          <a:off x="2257168" y="1512329"/>
          <a:ext cx="7002483" cy="4825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807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5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1598" y="3347256"/>
            <a:ext cx="1317007" cy="1323975"/>
          </a:xfrm>
          <a:prstGeom prst="rect">
            <a:avLst/>
          </a:prstGeom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26368943"/>
              </p:ext>
            </p:extLst>
          </p:nvPr>
        </p:nvGraphicFramePr>
        <p:xfrm>
          <a:off x="1375015" y="1977244"/>
          <a:ext cx="521017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1405" y="422911"/>
            <a:ext cx="10431694" cy="50796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cs typeface="Times New Roman" pitchFamily="18" charset="0"/>
              </a:rPr>
              <a:t>Руководитель организации как пользователь</a:t>
            </a:r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089438398"/>
              </p:ext>
            </p:extLst>
          </p:nvPr>
        </p:nvGraphicFramePr>
        <p:xfrm>
          <a:off x="6838768" y="2117287"/>
          <a:ext cx="3171826" cy="3601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1405" y="1124923"/>
            <a:ext cx="689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Раздел «Планирование и производство СМР» → «Отчеты»</a:t>
            </a:r>
          </a:p>
        </p:txBody>
      </p:sp>
    </p:spTree>
    <p:extLst>
      <p:ext uri="{BB962C8B-B14F-4D97-AF65-F5344CB8AC3E}">
        <p14:creationId xmlns:p14="http://schemas.microsoft.com/office/powerpoint/2010/main" val="104532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cs typeface="Times New Roman" pitchFamily="18" charset="0"/>
              </a:rPr>
              <a:t>План-фактный</a:t>
            </a:r>
            <a:r>
              <a:rPr lang="ru-RU" dirty="0" smtClean="0">
                <a:cs typeface="Times New Roman" pitchFamily="18" charset="0"/>
              </a:rPr>
              <a:t> анализ затрат на механизацию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350703" y="1002031"/>
            <a:ext cx="25726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Предназначен </a:t>
            </a:r>
            <a:r>
              <a:rPr lang="ru-RU" dirty="0"/>
              <a:t>для анализа суммарного объема затрат, понесенных организацией на механизацию строительных работ, по сравнению с плановым.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89" y="1143000"/>
            <a:ext cx="6531063" cy="478852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4454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5512" y="422911"/>
            <a:ext cx="9814560" cy="57912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cs typeface="Times New Roman" pitchFamily="18" charset="0"/>
              </a:rPr>
              <a:t>План-фактный</a:t>
            </a:r>
            <a:r>
              <a:rPr lang="ru-RU" dirty="0" smtClean="0">
                <a:cs typeface="Times New Roman" pitchFamily="18" charset="0"/>
              </a:rPr>
              <a:t> анализ затрат на оплату труда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88927" y="1002031"/>
            <a:ext cx="8649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Предназначен </a:t>
            </a:r>
            <a:r>
              <a:rPr lang="ru-RU" dirty="0"/>
              <a:t>для анализа суммарного объема затрат, понесенных организацией на оплату труда рабочих-строителей, по сравнению с плановым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191" y="1873510"/>
            <a:ext cx="7664904" cy="432549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0291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3827" y="422911"/>
            <a:ext cx="10209272" cy="57912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cs typeface="Times New Roman" pitchFamily="18" charset="0"/>
              </a:rPr>
              <a:t>План-фактный</a:t>
            </a:r>
            <a:r>
              <a:rPr lang="ru-RU" dirty="0" smtClean="0">
                <a:cs typeface="Times New Roman" pitchFamily="18" charset="0"/>
              </a:rPr>
              <a:t> анализ исполнения объемов работ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63827" y="1002031"/>
            <a:ext cx="10209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Предназначен </a:t>
            </a:r>
            <a:r>
              <a:rPr lang="ru-RU" dirty="0"/>
              <a:t>для анализа остатков не выставленных заказчику работ в суммовом и количественном выражении, а также для анализа исполнения объемов работ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728" y="1760668"/>
            <a:ext cx="7875715" cy="456791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1370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2998" y="422910"/>
            <a:ext cx="9814560" cy="78871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cs typeface="Times New Roman" pitchFamily="18" charset="0"/>
              </a:rPr>
              <a:t>План-фактный</a:t>
            </a:r>
            <a:r>
              <a:rPr lang="ru-RU" dirty="0" smtClean="0">
                <a:cs typeface="Times New Roman" pitchFamily="18" charset="0"/>
              </a:rPr>
              <a:t> анализ материальных затрат на строительство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2998" y="1359901"/>
            <a:ext cx="97090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Предназначен </a:t>
            </a:r>
            <a:r>
              <a:rPr lang="ru-RU" dirty="0"/>
              <a:t>для анализа суммарного объема затрат на материалы, по сравнению с плановым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59" y="1935736"/>
            <a:ext cx="7107422" cy="445524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9499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422911"/>
            <a:ext cx="10563499" cy="79572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cs typeface="Times New Roman" pitchFamily="18" charset="0"/>
              </a:rPr>
              <a:t>План-фактный</a:t>
            </a:r>
            <a:r>
              <a:rPr lang="ru-RU" dirty="0" smtClean="0">
                <a:cs typeface="Times New Roman" pitchFamily="18" charset="0"/>
              </a:rPr>
              <a:t> анализ использования ресурсов в разрезе работ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1332481"/>
            <a:ext cx="10264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Формируется </a:t>
            </a:r>
            <a:r>
              <a:rPr lang="ru-RU" dirty="0"/>
              <a:t>в разрезе работ и предназначен для анализа затрат ресурсов по видам и по отдельным позициям, как запланированных, так и фактически исполненных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91" y="2166803"/>
            <a:ext cx="7449116" cy="438984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1937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91265" y="994559"/>
            <a:ext cx="8553450" cy="459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ct val="30000"/>
              </a:spcBef>
              <a:defRPr/>
            </a:pPr>
            <a:r>
              <a:rPr lang="ru-RU" dirty="0">
                <a:cs typeface="Times New Roman" pitchFamily="18" charset="0"/>
              </a:rPr>
              <a:t>В период неспокойной финансовой ситуации успешное развитие бизнеса в сфере строительства – это результат своевременного принятия оперативных управленческих решений.</a:t>
            </a:r>
          </a:p>
          <a:p>
            <a:pPr algn="l">
              <a:lnSpc>
                <a:spcPct val="100000"/>
              </a:lnSpc>
              <a:spcBef>
                <a:spcPct val="30000"/>
              </a:spcBef>
              <a:defRPr/>
            </a:pPr>
            <a:endParaRPr lang="ru-RU" dirty="0"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ct val="30000"/>
              </a:spcBef>
              <a:defRPr/>
            </a:pPr>
            <a:r>
              <a:rPr lang="ru-RU" dirty="0">
                <a:cs typeface="Times New Roman" pitchFamily="18" charset="0"/>
              </a:rPr>
              <a:t>Возможности прикладного решения </a:t>
            </a:r>
            <a:r>
              <a:rPr lang="ru-RU" dirty="0"/>
              <a:t>«1С:Бухгалтерия строительной организации для Казахстана» позволяют руководителю строительной компании: 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/>
              <a:t> получать достоверную информацию о производственных и финансовых результатах деятельности организации;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/>
              <a:t>установить «</a:t>
            </a:r>
            <a:r>
              <a:rPr lang="ru-RU" dirty="0" err="1"/>
              <a:t>онлайн</a:t>
            </a:r>
            <a:r>
              <a:rPr lang="ru-RU" dirty="0"/>
              <a:t>»-контроль произведенных расчетных операций, а также остатков денежных средств на расчетном счете и в кассе;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ru-RU" dirty="0"/>
              <a:t>установить «</a:t>
            </a:r>
            <a:r>
              <a:rPr lang="ru-RU" dirty="0" err="1"/>
              <a:t>онлайн</a:t>
            </a:r>
            <a:r>
              <a:rPr lang="ru-RU" dirty="0"/>
              <a:t>»-контроль за имеющейся дебиторской и кредиторской задолженностью;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/>
              <a:t>своевременно проводить корректирующие и предупреждающие </a:t>
            </a:r>
          </a:p>
          <a:p>
            <a:pPr>
              <a:defRPr/>
            </a:pPr>
            <a:r>
              <a:rPr lang="ru-RU" dirty="0"/>
              <a:t>действия для улучшения деятельности предприятия.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29331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cs typeface="Times New Roman" pitchFamily="18" charset="0"/>
              </a:rPr>
              <a:t>Функционал программы</a:t>
            </a:r>
            <a:endParaRPr lang="ru-RU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07525" y="1017766"/>
            <a:ext cx="9665574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dirty="0">
                <a:cs typeface="Times New Roman" pitchFamily="18" charset="0"/>
              </a:rPr>
              <a:t>Программный продукт «1С:Бухгалтерия строительной организации для Казахстана» разработан на базе типового решения «1С:Бухгалтерия для Казахстана 8». </a:t>
            </a:r>
            <a:endParaRPr lang="ru-RU" dirty="0" smtClean="0">
              <a:cs typeface="Times New Roman" pitchFamily="18" charset="0"/>
            </a:endParaRPr>
          </a:p>
          <a:p>
            <a:pPr algn="l"/>
            <a:r>
              <a:rPr lang="ru-RU" dirty="0" smtClean="0">
                <a:cs typeface="Times New Roman" pitchFamily="18" charset="0"/>
              </a:rPr>
              <a:t>В </a:t>
            </a:r>
            <a:r>
              <a:rPr lang="ru-RU" dirty="0">
                <a:cs typeface="Times New Roman" pitchFamily="18" charset="0"/>
              </a:rPr>
              <a:t>данном отраслевом решении выполнено объединение специфического функционала с функционалом типового продукта.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0223" y="2246489"/>
            <a:ext cx="8064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Типовой функционал                        Специфический функционал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2048440" y="2593975"/>
            <a:ext cx="8067111" cy="3835401"/>
            <a:chOff x="562539" y="2603499"/>
            <a:chExt cx="8067111" cy="3835401"/>
          </a:xfrm>
        </p:grpSpPr>
        <p:sp>
          <p:nvSpPr>
            <p:cNvPr id="60" name="Полилиния 59"/>
            <p:cNvSpPr/>
            <p:nvPr/>
          </p:nvSpPr>
          <p:spPr>
            <a:xfrm>
              <a:off x="562539" y="2603499"/>
              <a:ext cx="3355961" cy="425573"/>
            </a:xfrm>
            <a:custGeom>
              <a:avLst/>
              <a:gdLst>
                <a:gd name="connsiteX0" fmla="*/ 0 w 3308817"/>
                <a:gd name="connsiteY0" fmla="*/ 58875 h 588749"/>
                <a:gd name="connsiteX1" fmla="*/ 17244 w 3308817"/>
                <a:gd name="connsiteY1" fmla="*/ 17244 h 588749"/>
                <a:gd name="connsiteX2" fmla="*/ 58875 w 3308817"/>
                <a:gd name="connsiteY2" fmla="*/ 0 h 588749"/>
                <a:gd name="connsiteX3" fmla="*/ 3249942 w 3308817"/>
                <a:gd name="connsiteY3" fmla="*/ 0 h 588749"/>
                <a:gd name="connsiteX4" fmla="*/ 3291573 w 3308817"/>
                <a:gd name="connsiteY4" fmla="*/ 17244 h 588749"/>
                <a:gd name="connsiteX5" fmla="*/ 3308817 w 3308817"/>
                <a:gd name="connsiteY5" fmla="*/ 58875 h 588749"/>
                <a:gd name="connsiteX6" fmla="*/ 3308817 w 3308817"/>
                <a:gd name="connsiteY6" fmla="*/ 529874 h 588749"/>
                <a:gd name="connsiteX7" fmla="*/ 3291573 w 3308817"/>
                <a:gd name="connsiteY7" fmla="*/ 571505 h 588749"/>
                <a:gd name="connsiteX8" fmla="*/ 3249942 w 3308817"/>
                <a:gd name="connsiteY8" fmla="*/ 588749 h 588749"/>
                <a:gd name="connsiteX9" fmla="*/ 58875 w 3308817"/>
                <a:gd name="connsiteY9" fmla="*/ 588749 h 588749"/>
                <a:gd name="connsiteX10" fmla="*/ 17244 w 3308817"/>
                <a:gd name="connsiteY10" fmla="*/ 571505 h 588749"/>
                <a:gd name="connsiteX11" fmla="*/ 0 w 3308817"/>
                <a:gd name="connsiteY11" fmla="*/ 529874 h 588749"/>
                <a:gd name="connsiteX12" fmla="*/ 0 w 3308817"/>
                <a:gd name="connsiteY12" fmla="*/ 58875 h 58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8817" h="588749">
                  <a:moveTo>
                    <a:pt x="0" y="58875"/>
                  </a:moveTo>
                  <a:cubicBezTo>
                    <a:pt x="0" y="43260"/>
                    <a:pt x="6203" y="28285"/>
                    <a:pt x="17244" y="17244"/>
                  </a:cubicBezTo>
                  <a:cubicBezTo>
                    <a:pt x="28285" y="6203"/>
                    <a:pt x="43260" y="0"/>
                    <a:pt x="58875" y="0"/>
                  </a:cubicBezTo>
                  <a:lnTo>
                    <a:pt x="3249942" y="0"/>
                  </a:lnTo>
                  <a:cubicBezTo>
                    <a:pt x="3265557" y="0"/>
                    <a:pt x="3280532" y="6203"/>
                    <a:pt x="3291573" y="17244"/>
                  </a:cubicBezTo>
                  <a:cubicBezTo>
                    <a:pt x="3302614" y="28285"/>
                    <a:pt x="3308817" y="43260"/>
                    <a:pt x="3308817" y="58875"/>
                  </a:cubicBezTo>
                  <a:lnTo>
                    <a:pt x="3308817" y="529874"/>
                  </a:lnTo>
                  <a:cubicBezTo>
                    <a:pt x="3308817" y="545489"/>
                    <a:pt x="3302614" y="560464"/>
                    <a:pt x="3291573" y="571505"/>
                  </a:cubicBezTo>
                  <a:cubicBezTo>
                    <a:pt x="3280532" y="582546"/>
                    <a:pt x="3265557" y="588749"/>
                    <a:pt x="3249942" y="588749"/>
                  </a:cubicBezTo>
                  <a:lnTo>
                    <a:pt x="58875" y="588749"/>
                  </a:lnTo>
                  <a:cubicBezTo>
                    <a:pt x="43260" y="588749"/>
                    <a:pt x="28285" y="582546"/>
                    <a:pt x="17244" y="571505"/>
                  </a:cubicBezTo>
                  <a:cubicBezTo>
                    <a:pt x="6203" y="560464"/>
                    <a:pt x="0" y="545489"/>
                    <a:pt x="0" y="529874"/>
                  </a:cubicBezTo>
                  <a:lnTo>
                    <a:pt x="0" y="58875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4"/>
            </a:lnRef>
            <a:fillRef idx="1001">
              <a:schemeClr val="dk2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7724" tIns="40104" rIns="47724" bIns="4010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solidFill>
                    <a:schemeClr val="tx1"/>
                  </a:solidFill>
                </a:rPr>
                <a:t>Общие параметры учета</a:t>
              </a:r>
            </a:p>
          </p:txBody>
        </p:sp>
        <p:sp>
          <p:nvSpPr>
            <p:cNvPr id="61" name="Полилиния 60"/>
            <p:cNvSpPr/>
            <p:nvPr/>
          </p:nvSpPr>
          <p:spPr>
            <a:xfrm>
              <a:off x="562539" y="3113954"/>
              <a:ext cx="3355961" cy="425573"/>
            </a:xfrm>
            <a:custGeom>
              <a:avLst/>
              <a:gdLst>
                <a:gd name="connsiteX0" fmla="*/ 0 w 3308817"/>
                <a:gd name="connsiteY0" fmla="*/ 58875 h 588749"/>
                <a:gd name="connsiteX1" fmla="*/ 17244 w 3308817"/>
                <a:gd name="connsiteY1" fmla="*/ 17244 h 588749"/>
                <a:gd name="connsiteX2" fmla="*/ 58875 w 3308817"/>
                <a:gd name="connsiteY2" fmla="*/ 0 h 588749"/>
                <a:gd name="connsiteX3" fmla="*/ 3249942 w 3308817"/>
                <a:gd name="connsiteY3" fmla="*/ 0 h 588749"/>
                <a:gd name="connsiteX4" fmla="*/ 3291573 w 3308817"/>
                <a:gd name="connsiteY4" fmla="*/ 17244 h 588749"/>
                <a:gd name="connsiteX5" fmla="*/ 3308817 w 3308817"/>
                <a:gd name="connsiteY5" fmla="*/ 58875 h 588749"/>
                <a:gd name="connsiteX6" fmla="*/ 3308817 w 3308817"/>
                <a:gd name="connsiteY6" fmla="*/ 529874 h 588749"/>
                <a:gd name="connsiteX7" fmla="*/ 3291573 w 3308817"/>
                <a:gd name="connsiteY7" fmla="*/ 571505 h 588749"/>
                <a:gd name="connsiteX8" fmla="*/ 3249942 w 3308817"/>
                <a:gd name="connsiteY8" fmla="*/ 588749 h 588749"/>
                <a:gd name="connsiteX9" fmla="*/ 58875 w 3308817"/>
                <a:gd name="connsiteY9" fmla="*/ 588749 h 588749"/>
                <a:gd name="connsiteX10" fmla="*/ 17244 w 3308817"/>
                <a:gd name="connsiteY10" fmla="*/ 571505 h 588749"/>
                <a:gd name="connsiteX11" fmla="*/ 0 w 3308817"/>
                <a:gd name="connsiteY11" fmla="*/ 529874 h 588749"/>
                <a:gd name="connsiteX12" fmla="*/ 0 w 3308817"/>
                <a:gd name="connsiteY12" fmla="*/ 58875 h 58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8817" h="588749">
                  <a:moveTo>
                    <a:pt x="0" y="58875"/>
                  </a:moveTo>
                  <a:cubicBezTo>
                    <a:pt x="0" y="43260"/>
                    <a:pt x="6203" y="28285"/>
                    <a:pt x="17244" y="17244"/>
                  </a:cubicBezTo>
                  <a:cubicBezTo>
                    <a:pt x="28285" y="6203"/>
                    <a:pt x="43260" y="0"/>
                    <a:pt x="58875" y="0"/>
                  </a:cubicBezTo>
                  <a:lnTo>
                    <a:pt x="3249942" y="0"/>
                  </a:lnTo>
                  <a:cubicBezTo>
                    <a:pt x="3265557" y="0"/>
                    <a:pt x="3280532" y="6203"/>
                    <a:pt x="3291573" y="17244"/>
                  </a:cubicBezTo>
                  <a:cubicBezTo>
                    <a:pt x="3302614" y="28285"/>
                    <a:pt x="3308817" y="43260"/>
                    <a:pt x="3308817" y="58875"/>
                  </a:cubicBezTo>
                  <a:lnTo>
                    <a:pt x="3308817" y="529874"/>
                  </a:lnTo>
                  <a:cubicBezTo>
                    <a:pt x="3308817" y="545489"/>
                    <a:pt x="3302614" y="560464"/>
                    <a:pt x="3291573" y="571505"/>
                  </a:cubicBezTo>
                  <a:cubicBezTo>
                    <a:pt x="3280532" y="582546"/>
                    <a:pt x="3265557" y="588749"/>
                    <a:pt x="3249942" y="588749"/>
                  </a:cubicBezTo>
                  <a:lnTo>
                    <a:pt x="58875" y="588749"/>
                  </a:lnTo>
                  <a:cubicBezTo>
                    <a:pt x="43260" y="588749"/>
                    <a:pt x="28285" y="582546"/>
                    <a:pt x="17244" y="571505"/>
                  </a:cubicBezTo>
                  <a:cubicBezTo>
                    <a:pt x="6203" y="560464"/>
                    <a:pt x="0" y="545489"/>
                    <a:pt x="0" y="529874"/>
                  </a:cubicBezTo>
                  <a:lnTo>
                    <a:pt x="0" y="58875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4"/>
            </a:lnRef>
            <a:fillRef idx="1001">
              <a:schemeClr val="dk2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7724" tIns="40104" rIns="47724" bIns="4010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solidFill>
                    <a:schemeClr val="tx1"/>
                  </a:solidFill>
                </a:rPr>
                <a:t>Учет товарно-материальных запасов</a:t>
              </a:r>
            </a:p>
          </p:txBody>
        </p:sp>
        <p:sp>
          <p:nvSpPr>
            <p:cNvPr id="62" name="Полилиния 61"/>
            <p:cNvSpPr/>
            <p:nvPr/>
          </p:nvSpPr>
          <p:spPr>
            <a:xfrm>
              <a:off x="562539" y="3624409"/>
              <a:ext cx="3355961" cy="425573"/>
            </a:xfrm>
            <a:custGeom>
              <a:avLst/>
              <a:gdLst>
                <a:gd name="connsiteX0" fmla="*/ 0 w 3308817"/>
                <a:gd name="connsiteY0" fmla="*/ 58875 h 588749"/>
                <a:gd name="connsiteX1" fmla="*/ 17244 w 3308817"/>
                <a:gd name="connsiteY1" fmla="*/ 17244 h 588749"/>
                <a:gd name="connsiteX2" fmla="*/ 58875 w 3308817"/>
                <a:gd name="connsiteY2" fmla="*/ 0 h 588749"/>
                <a:gd name="connsiteX3" fmla="*/ 3249942 w 3308817"/>
                <a:gd name="connsiteY3" fmla="*/ 0 h 588749"/>
                <a:gd name="connsiteX4" fmla="*/ 3291573 w 3308817"/>
                <a:gd name="connsiteY4" fmla="*/ 17244 h 588749"/>
                <a:gd name="connsiteX5" fmla="*/ 3308817 w 3308817"/>
                <a:gd name="connsiteY5" fmla="*/ 58875 h 588749"/>
                <a:gd name="connsiteX6" fmla="*/ 3308817 w 3308817"/>
                <a:gd name="connsiteY6" fmla="*/ 529874 h 588749"/>
                <a:gd name="connsiteX7" fmla="*/ 3291573 w 3308817"/>
                <a:gd name="connsiteY7" fmla="*/ 571505 h 588749"/>
                <a:gd name="connsiteX8" fmla="*/ 3249942 w 3308817"/>
                <a:gd name="connsiteY8" fmla="*/ 588749 h 588749"/>
                <a:gd name="connsiteX9" fmla="*/ 58875 w 3308817"/>
                <a:gd name="connsiteY9" fmla="*/ 588749 h 588749"/>
                <a:gd name="connsiteX10" fmla="*/ 17244 w 3308817"/>
                <a:gd name="connsiteY10" fmla="*/ 571505 h 588749"/>
                <a:gd name="connsiteX11" fmla="*/ 0 w 3308817"/>
                <a:gd name="connsiteY11" fmla="*/ 529874 h 588749"/>
                <a:gd name="connsiteX12" fmla="*/ 0 w 3308817"/>
                <a:gd name="connsiteY12" fmla="*/ 58875 h 58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8817" h="588749">
                  <a:moveTo>
                    <a:pt x="0" y="58875"/>
                  </a:moveTo>
                  <a:cubicBezTo>
                    <a:pt x="0" y="43260"/>
                    <a:pt x="6203" y="28285"/>
                    <a:pt x="17244" y="17244"/>
                  </a:cubicBezTo>
                  <a:cubicBezTo>
                    <a:pt x="28285" y="6203"/>
                    <a:pt x="43260" y="0"/>
                    <a:pt x="58875" y="0"/>
                  </a:cubicBezTo>
                  <a:lnTo>
                    <a:pt x="3249942" y="0"/>
                  </a:lnTo>
                  <a:cubicBezTo>
                    <a:pt x="3265557" y="0"/>
                    <a:pt x="3280532" y="6203"/>
                    <a:pt x="3291573" y="17244"/>
                  </a:cubicBezTo>
                  <a:cubicBezTo>
                    <a:pt x="3302614" y="28285"/>
                    <a:pt x="3308817" y="43260"/>
                    <a:pt x="3308817" y="58875"/>
                  </a:cubicBezTo>
                  <a:lnTo>
                    <a:pt x="3308817" y="529874"/>
                  </a:lnTo>
                  <a:cubicBezTo>
                    <a:pt x="3308817" y="545489"/>
                    <a:pt x="3302614" y="560464"/>
                    <a:pt x="3291573" y="571505"/>
                  </a:cubicBezTo>
                  <a:cubicBezTo>
                    <a:pt x="3280532" y="582546"/>
                    <a:pt x="3265557" y="588749"/>
                    <a:pt x="3249942" y="588749"/>
                  </a:cubicBezTo>
                  <a:lnTo>
                    <a:pt x="58875" y="588749"/>
                  </a:lnTo>
                  <a:cubicBezTo>
                    <a:pt x="43260" y="588749"/>
                    <a:pt x="28285" y="582546"/>
                    <a:pt x="17244" y="571505"/>
                  </a:cubicBezTo>
                  <a:cubicBezTo>
                    <a:pt x="6203" y="560464"/>
                    <a:pt x="0" y="545489"/>
                    <a:pt x="0" y="529874"/>
                  </a:cubicBezTo>
                  <a:lnTo>
                    <a:pt x="0" y="58875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4"/>
            </a:lnRef>
            <a:fillRef idx="1001">
              <a:schemeClr val="dk2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7724" tIns="40104" rIns="47724" bIns="4010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solidFill>
                    <a:schemeClr val="tx1"/>
                  </a:solidFill>
                </a:rPr>
                <a:t>Учет взаиморасчетов с контрагентами</a:t>
              </a:r>
            </a:p>
          </p:txBody>
        </p:sp>
        <p:sp>
          <p:nvSpPr>
            <p:cNvPr id="63" name="Полилиния 62"/>
            <p:cNvSpPr/>
            <p:nvPr/>
          </p:nvSpPr>
          <p:spPr>
            <a:xfrm>
              <a:off x="562539" y="4134864"/>
              <a:ext cx="3355961" cy="1317454"/>
            </a:xfrm>
            <a:custGeom>
              <a:avLst/>
              <a:gdLst>
                <a:gd name="connsiteX0" fmla="*/ 0 w 3308817"/>
                <a:gd name="connsiteY0" fmla="*/ 58875 h 588749"/>
                <a:gd name="connsiteX1" fmla="*/ 17244 w 3308817"/>
                <a:gd name="connsiteY1" fmla="*/ 17244 h 588749"/>
                <a:gd name="connsiteX2" fmla="*/ 58875 w 3308817"/>
                <a:gd name="connsiteY2" fmla="*/ 0 h 588749"/>
                <a:gd name="connsiteX3" fmla="*/ 3249942 w 3308817"/>
                <a:gd name="connsiteY3" fmla="*/ 0 h 588749"/>
                <a:gd name="connsiteX4" fmla="*/ 3291573 w 3308817"/>
                <a:gd name="connsiteY4" fmla="*/ 17244 h 588749"/>
                <a:gd name="connsiteX5" fmla="*/ 3308817 w 3308817"/>
                <a:gd name="connsiteY5" fmla="*/ 58875 h 588749"/>
                <a:gd name="connsiteX6" fmla="*/ 3308817 w 3308817"/>
                <a:gd name="connsiteY6" fmla="*/ 529874 h 588749"/>
                <a:gd name="connsiteX7" fmla="*/ 3291573 w 3308817"/>
                <a:gd name="connsiteY7" fmla="*/ 571505 h 588749"/>
                <a:gd name="connsiteX8" fmla="*/ 3249942 w 3308817"/>
                <a:gd name="connsiteY8" fmla="*/ 588749 h 588749"/>
                <a:gd name="connsiteX9" fmla="*/ 58875 w 3308817"/>
                <a:gd name="connsiteY9" fmla="*/ 588749 h 588749"/>
                <a:gd name="connsiteX10" fmla="*/ 17244 w 3308817"/>
                <a:gd name="connsiteY10" fmla="*/ 571505 h 588749"/>
                <a:gd name="connsiteX11" fmla="*/ 0 w 3308817"/>
                <a:gd name="connsiteY11" fmla="*/ 529874 h 588749"/>
                <a:gd name="connsiteX12" fmla="*/ 0 w 3308817"/>
                <a:gd name="connsiteY12" fmla="*/ 58875 h 58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8817" h="588749">
                  <a:moveTo>
                    <a:pt x="0" y="58875"/>
                  </a:moveTo>
                  <a:cubicBezTo>
                    <a:pt x="0" y="43260"/>
                    <a:pt x="6203" y="28285"/>
                    <a:pt x="17244" y="17244"/>
                  </a:cubicBezTo>
                  <a:cubicBezTo>
                    <a:pt x="28285" y="6203"/>
                    <a:pt x="43260" y="0"/>
                    <a:pt x="58875" y="0"/>
                  </a:cubicBezTo>
                  <a:lnTo>
                    <a:pt x="3249942" y="0"/>
                  </a:lnTo>
                  <a:cubicBezTo>
                    <a:pt x="3265557" y="0"/>
                    <a:pt x="3280532" y="6203"/>
                    <a:pt x="3291573" y="17244"/>
                  </a:cubicBezTo>
                  <a:cubicBezTo>
                    <a:pt x="3302614" y="28285"/>
                    <a:pt x="3308817" y="43260"/>
                    <a:pt x="3308817" y="58875"/>
                  </a:cubicBezTo>
                  <a:lnTo>
                    <a:pt x="3308817" y="529874"/>
                  </a:lnTo>
                  <a:cubicBezTo>
                    <a:pt x="3308817" y="545489"/>
                    <a:pt x="3302614" y="560464"/>
                    <a:pt x="3291573" y="571505"/>
                  </a:cubicBezTo>
                  <a:cubicBezTo>
                    <a:pt x="3280532" y="582546"/>
                    <a:pt x="3265557" y="588749"/>
                    <a:pt x="3249942" y="588749"/>
                  </a:cubicBezTo>
                  <a:lnTo>
                    <a:pt x="58875" y="588749"/>
                  </a:lnTo>
                  <a:cubicBezTo>
                    <a:pt x="43260" y="588749"/>
                    <a:pt x="28285" y="582546"/>
                    <a:pt x="17244" y="571505"/>
                  </a:cubicBezTo>
                  <a:cubicBezTo>
                    <a:pt x="6203" y="560464"/>
                    <a:pt x="0" y="545489"/>
                    <a:pt x="0" y="529874"/>
                  </a:cubicBezTo>
                  <a:lnTo>
                    <a:pt x="0" y="58875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4"/>
            </a:lnRef>
            <a:fillRef idx="1001">
              <a:schemeClr val="dk2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7724" tIns="40104" rIns="47724" bIns="4010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solidFill>
                    <a:schemeClr val="tx1"/>
                  </a:solidFill>
                </a:rPr>
                <a:t>Кадровый учет и учет заработной платы работников организации</a:t>
              </a:r>
            </a:p>
          </p:txBody>
        </p:sp>
        <p:sp>
          <p:nvSpPr>
            <p:cNvPr id="64" name="Полилиния 63"/>
            <p:cNvSpPr/>
            <p:nvPr/>
          </p:nvSpPr>
          <p:spPr>
            <a:xfrm>
              <a:off x="562539" y="5537199"/>
              <a:ext cx="3355961" cy="901701"/>
            </a:xfrm>
            <a:custGeom>
              <a:avLst/>
              <a:gdLst>
                <a:gd name="connsiteX0" fmla="*/ 0 w 3308817"/>
                <a:gd name="connsiteY0" fmla="*/ 58875 h 588749"/>
                <a:gd name="connsiteX1" fmla="*/ 17244 w 3308817"/>
                <a:gd name="connsiteY1" fmla="*/ 17244 h 588749"/>
                <a:gd name="connsiteX2" fmla="*/ 58875 w 3308817"/>
                <a:gd name="connsiteY2" fmla="*/ 0 h 588749"/>
                <a:gd name="connsiteX3" fmla="*/ 3249942 w 3308817"/>
                <a:gd name="connsiteY3" fmla="*/ 0 h 588749"/>
                <a:gd name="connsiteX4" fmla="*/ 3291573 w 3308817"/>
                <a:gd name="connsiteY4" fmla="*/ 17244 h 588749"/>
                <a:gd name="connsiteX5" fmla="*/ 3308817 w 3308817"/>
                <a:gd name="connsiteY5" fmla="*/ 58875 h 588749"/>
                <a:gd name="connsiteX6" fmla="*/ 3308817 w 3308817"/>
                <a:gd name="connsiteY6" fmla="*/ 529874 h 588749"/>
                <a:gd name="connsiteX7" fmla="*/ 3291573 w 3308817"/>
                <a:gd name="connsiteY7" fmla="*/ 571505 h 588749"/>
                <a:gd name="connsiteX8" fmla="*/ 3249942 w 3308817"/>
                <a:gd name="connsiteY8" fmla="*/ 588749 h 588749"/>
                <a:gd name="connsiteX9" fmla="*/ 58875 w 3308817"/>
                <a:gd name="connsiteY9" fmla="*/ 588749 h 588749"/>
                <a:gd name="connsiteX10" fmla="*/ 17244 w 3308817"/>
                <a:gd name="connsiteY10" fmla="*/ 571505 h 588749"/>
                <a:gd name="connsiteX11" fmla="*/ 0 w 3308817"/>
                <a:gd name="connsiteY11" fmla="*/ 529874 h 588749"/>
                <a:gd name="connsiteX12" fmla="*/ 0 w 3308817"/>
                <a:gd name="connsiteY12" fmla="*/ 58875 h 58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8817" h="588749">
                  <a:moveTo>
                    <a:pt x="0" y="58875"/>
                  </a:moveTo>
                  <a:cubicBezTo>
                    <a:pt x="0" y="43260"/>
                    <a:pt x="6203" y="28285"/>
                    <a:pt x="17244" y="17244"/>
                  </a:cubicBezTo>
                  <a:cubicBezTo>
                    <a:pt x="28285" y="6203"/>
                    <a:pt x="43260" y="0"/>
                    <a:pt x="58875" y="0"/>
                  </a:cubicBezTo>
                  <a:lnTo>
                    <a:pt x="3249942" y="0"/>
                  </a:lnTo>
                  <a:cubicBezTo>
                    <a:pt x="3265557" y="0"/>
                    <a:pt x="3280532" y="6203"/>
                    <a:pt x="3291573" y="17244"/>
                  </a:cubicBezTo>
                  <a:cubicBezTo>
                    <a:pt x="3302614" y="28285"/>
                    <a:pt x="3308817" y="43260"/>
                    <a:pt x="3308817" y="58875"/>
                  </a:cubicBezTo>
                  <a:lnTo>
                    <a:pt x="3308817" y="529874"/>
                  </a:lnTo>
                  <a:cubicBezTo>
                    <a:pt x="3308817" y="545489"/>
                    <a:pt x="3302614" y="560464"/>
                    <a:pt x="3291573" y="571505"/>
                  </a:cubicBezTo>
                  <a:cubicBezTo>
                    <a:pt x="3280532" y="582546"/>
                    <a:pt x="3265557" y="588749"/>
                    <a:pt x="3249942" y="588749"/>
                  </a:cubicBezTo>
                  <a:lnTo>
                    <a:pt x="58875" y="588749"/>
                  </a:lnTo>
                  <a:cubicBezTo>
                    <a:pt x="43260" y="588749"/>
                    <a:pt x="28285" y="582546"/>
                    <a:pt x="17244" y="571505"/>
                  </a:cubicBezTo>
                  <a:cubicBezTo>
                    <a:pt x="6203" y="560464"/>
                    <a:pt x="0" y="545489"/>
                    <a:pt x="0" y="529874"/>
                  </a:cubicBezTo>
                  <a:lnTo>
                    <a:pt x="0" y="58875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4"/>
            </a:lnRef>
            <a:fillRef idx="1001">
              <a:schemeClr val="dk2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7724" tIns="40104" rIns="47724" bIns="4010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solidFill>
                    <a:schemeClr val="tx1"/>
                  </a:solidFill>
                </a:rPr>
                <a:t>Учет производства</a:t>
              </a:r>
            </a:p>
          </p:txBody>
        </p:sp>
        <p:sp>
          <p:nvSpPr>
            <p:cNvPr id="65" name="Полилиния 64"/>
            <p:cNvSpPr/>
            <p:nvPr/>
          </p:nvSpPr>
          <p:spPr>
            <a:xfrm>
              <a:off x="4620189" y="2603499"/>
              <a:ext cx="4009461" cy="425573"/>
            </a:xfrm>
            <a:custGeom>
              <a:avLst/>
              <a:gdLst>
                <a:gd name="connsiteX0" fmla="*/ 0 w 3308817"/>
                <a:gd name="connsiteY0" fmla="*/ 58875 h 588749"/>
                <a:gd name="connsiteX1" fmla="*/ 17244 w 3308817"/>
                <a:gd name="connsiteY1" fmla="*/ 17244 h 588749"/>
                <a:gd name="connsiteX2" fmla="*/ 58875 w 3308817"/>
                <a:gd name="connsiteY2" fmla="*/ 0 h 588749"/>
                <a:gd name="connsiteX3" fmla="*/ 3249942 w 3308817"/>
                <a:gd name="connsiteY3" fmla="*/ 0 h 588749"/>
                <a:gd name="connsiteX4" fmla="*/ 3291573 w 3308817"/>
                <a:gd name="connsiteY4" fmla="*/ 17244 h 588749"/>
                <a:gd name="connsiteX5" fmla="*/ 3308817 w 3308817"/>
                <a:gd name="connsiteY5" fmla="*/ 58875 h 588749"/>
                <a:gd name="connsiteX6" fmla="*/ 3308817 w 3308817"/>
                <a:gd name="connsiteY6" fmla="*/ 529874 h 588749"/>
                <a:gd name="connsiteX7" fmla="*/ 3291573 w 3308817"/>
                <a:gd name="connsiteY7" fmla="*/ 571505 h 588749"/>
                <a:gd name="connsiteX8" fmla="*/ 3249942 w 3308817"/>
                <a:gd name="connsiteY8" fmla="*/ 588749 h 588749"/>
                <a:gd name="connsiteX9" fmla="*/ 58875 w 3308817"/>
                <a:gd name="connsiteY9" fmla="*/ 588749 h 588749"/>
                <a:gd name="connsiteX10" fmla="*/ 17244 w 3308817"/>
                <a:gd name="connsiteY10" fmla="*/ 571505 h 588749"/>
                <a:gd name="connsiteX11" fmla="*/ 0 w 3308817"/>
                <a:gd name="connsiteY11" fmla="*/ 529874 h 588749"/>
                <a:gd name="connsiteX12" fmla="*/ 0 w 3308817"/>
                <a:gd name="connsiteY12" fmla="*/ 58875 h 58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8817" h="588749">
                  <a:moveTo>
                    <a:pt x="0" y="58875"/>
                  </a:moveTo>
                  <a:cubicBezTo>
                    <a:pt x="0" y="43260"/>
                    <a:pt x="6203" y="28285"/>
                    <a:pt x="17244" y="17244"/>
                  </a:cubicBezTo>
                  <a:cubicBezTo>
                    <a:pt x="28285" y="6203"/>
                    <a:pt x="43260" y="0"/>
                    <a:pt x="58875" y="0"/>
                  </a:cubicBezTo>
                  <a:lnTo>
                    <a:pt x="3249942" y="0"/>
                  </a:lnTo>
                  <a:cubicBezTo>
                    <a:pt x="3265557" y="0"/>
                    <a:pt x="3280532" y="6203"/>
                    <a:pt x="3291573" y="17244"/>
                  </a:cubicBezTo>
                  <a:cubicBezTo>
                    <a:pt x="3302614" y="28285"/>
                    <a:pt x="3308817" y="43260"/>
                    <a:pt x="3308817" y="58875"/>
                  </a:cubicBezTo>
                  <a:lnTo>
                    <a:pt x="3308817" y="529874"/>
                  </a:lnTo>
                  <a:cubicBezTo>
                    <a:pt x="3308817" y="545489"/>
                    <a:pt x="3302614" y="560464"/>
                    <a:pt x="3291573" y="571505"/>
                  </a:cubicBezTo>
                  <a:cubicBezTo>
                    <a:pt x="3280532" y="582546"/>
                    <a:pt x="3265557" y="588749"/>
                    <a:pt x="3249942" y="588749"/>
                  </a:cubicBezTo>
                  <a:lnTo>
                    <a:pt x="58875" y="588749"/>
                  </a:lnTo>
                  <a:cubicBezTo>
                    <a:pt x="43260" y="588749"/>
                    <a:pt x="28285" y="582546"/>
                    <a:pt x="17244" y="571505"/>
                  </a:cubicBezTo>
                  <a:cubicBezTo>
                    <a:pt x="6203" y="560464"/>
                    <a:pt x="0" y="545489"/>
                    <a:pt x="0" y="529874"/>
                  </a:cubicBezTo>
                  <a:lnTo>
                    <a:pt x="0" y="58875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7724" tIns="40104" rIns="47724" bIns="40104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solidFill>
                    <a:schemeClr val="tx1"/>
                  </a:solidFill>
                </a:rPr>
                <a:t>Параметры учета строительной организации</a:t>
              </a:r>
            </a:p>
          </p:txBody>
        </p:sp>
        <p:sp>
          <p:nvSpPr>
            <p:cNvPr id="66" name="Полилиния 65"/>
            <p:cNvSpPr/>
            <p:nvPr/>
          </p:nvSpPr>
          <p:spPr>
            <a:xfrm>
              <a:off x="4620189" y="3113954"/>
              <a:ext cx="4009461" cy="425573"/>
            </a:xfrm>
            <a:custGeom>
              <a:avLst/>
              <a:gdLst>
                <a:gd name="connsiteX0" fmla="*/ 0 w 3308817"/>
                <a:gd name="connsiteY0" fmla="*/ 58875 h 588749"/>
                <a:gd name="connsiteX1" fmla="*/ 17244 w 3308817"/>
                <a:gd name="connsiteY1" fmla="*/ 17244 h 588749"/>
                <a:gd name="connsiteX2" fmla="*/ 58875 w 3308817"/>
                <a:gd name="connsiteY2" fmla="*/ 0 h 588749"/>
                <a:gd name="connsiteX3" fmla="*/ 3249942 w 3308817"/>
                <a:gd name="connsiteY3" fmla="*/ 0 h 588749"/>
                <a:gd name="connsiteX4" fmla="*/ 3291573 w 3308817"/>
                <a:gd name="connsiteY4" fmla="*/ 17244 h 588749"/>
                <a:gd name="connsiteX5" fmla="*/ 3308817 w 3308817"/>
                <a:gd name="connsiteY5" fmla="*/ 58875 h 588749"/>
                <a:gd name="connsiteX6" fmla="*/ 3308817 w 3308817"/>
                <a:gd name="connsiteY6" fmla="*/ 529874 h 588749"/>
                <a:gd name="connsiteX7" fmla="*/ 3291573 w 3308817"/>
                <a:gd name="connsiteY7" fmla="*/ 571505 h 588749"/>
                <a:gd name="connsiteX8" fmla="*/ 3249942 w 3308817"/>
                <a:gd name="connsiteY8" fmla="*/ 588749 h 588749"/>
                <a:gd name="connsiteX9" fmla="*/ 58875 w 3308817"/>
                <a:gd name="connsiteY9" fmla="*/ 588749 h 588749"/>
                <a:gd name="connsiteX10" fmla="*/ 17244 w 3308817"/>
                <a:gd name="connsiteY10" fmla="*/ 571505 h 588749"/>
                <a:gd name="connsiteX11" fmla="*/ 0 w 3308817"/>
                <a:gd name="connsiteY11" fmla="*/ 529874 h 588749"/>
                <a:gd name="connsiteX12" fmla="*/ 0 w 3308817"/>
                <a:gd name="connsiteY12" fmla="*/ 58875 h 58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8817" h="588749">
                  <a:moveTo>
                    <a:pt x="0" y="58875"/>
                  </a:moveTo>
                  <a:cubicBezTo>
                    <a:pt x="0" y="43260"/>
                    <a:pt x="6203" y="28285"/>
                    <a:pt x="17244" y="17244"/>
                  </a:cubicBezTo>
                  <a:cubicBezTo>
                    <a:pt x="28285" y="6203"/>
                    <a:pt x="43260" y="0"/>
                    <a:pt x="58875" y="0"/>
                  </a:cubicBezTo>
                  <a:lnTo>
                    <a:pt x="3249942" y="0"/>
                  </a:lnTo>
                  <a:cubicBezTo>
                    <a:pt x="3265557" y="0"/>
                    <a:pt x="3280532" y="6203"/>
                    <a:pt x="3291573" y="17244"/>
                  </a:cubicBezTo>
                  <a:cubicBezTo>
                    <a:pt x="3302614" y="28285"/>
                    <a:pt x="3308817" y="43260"/>
                    <a:pt x="3308817" y="58875"/>
                  </a:cubicBezTo>
                  <a:lnTo>
                    <a:pt x="3308817" y="529874"/>
                  </a:lnTo>
                  <a:cubicBezTo>
                    <a:pt x="3308817" y="545489"/>
                    <a:pt x="3302614" y="560464"/>
                    <a:pt x="3291573" y="571505"/>
                  </a:cubicBezTo>
                  <a:cubicBezTo>
                    <a:pt x="3280532" y="582546"/>
                    <a:pt x="3265557" y="588749"/>
                    <a:pt x="3249942" y="588749"/>
                  </a:cubicBezTo>
                  <a:lnTo>
                    <a:pt x="58875" y="588749"/>
                  </a:lnTo>
                  <a:cubicBezTo>
                    <a:pt x="43260" y="588749"/>
                    <a:pt x="28285" y="582546"/>
                    <a:pt x="17244" y="571505"/>
                  </a:cubicBezTo>
                  <a:cubicBezTo>
                    <a:pt x="6203" y="560464"/>
                    <a:pt x="0" y="545489"/>
                    <a:pt x="0" y="529874"/>
                  </a:cubicBezTo>
                  <a:lnTo>
                    <a:pt x="0" y="58875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7724" tIns="40104" rIns="47724" bIns="40104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ru-RU" sz="1200" b="1" dirty="0">
                  <a:solidFill>
                    <a:schemeClr val="tx1"/>
                  </a:solidFill>
                </a:rPr>
                <a:t> Ведение ордерного склада</a:t>
              </a:r>
            </a:p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ru-RU" sz="1200" b="1" dirty="0">
                  <a:solidFill>
                    <a:schemeClr val="tx1"/>
                  </a:solidFill>
                </a:rPr>
                <a:t> Учет спецодежды и инвентаря</a:t>
              </a:r>
            </a:p>
          </p:txBody>
        </p:sp>
        <p:sp>
          <p:nvSpPr>
            <p:cNvPr id="67" name="Полилиния 66"/>
            <p:cNvSpPr/>
            <p:nvPr/>
          </p:nvSpPr>
          <p:spPr>
            <a:xfrm>
              <a:off x="4620189" y="4137395"/>
              <a:ext cx="4009461" cy="1312393"/>
            </a:xfrm>
            <a:custGeom>
              <a:avLst/>
              <a:gdLst>
                <a:gd name="connsiteX0" fmla="*/ 0 w 3308817"/>
                <a:gd name="connsiteY0" fmla="*/ 58875 h 588749"/>
                <a:gd name="connsiteX1" fmla="*/ 17244 w 3308817"/>
                <a:gd name="connsiteY1" fmla="*/ 17244 h 588749"/>
                <a:gd name="connsiteX2" fmla="*/ 58875 w 3308817"/>
                <a:gd name="connsiteY2" fmla="*/ 0 h 588749"/>
                <a:gd name="connsiteX3" fmla="*/ 3249942 w 3308817"/>
                <a:gd name="connsiteY3" fmla="*/ 0 h 588749"/>
                <a:gd name="connsiteX4" fmla="*/ 3291573 w 3308817"/>
                <a:gd name="connsiteY4" fmla="*/ 17244 h 588749"/>
                <a:gd name="connsiteX5" fmla="*/ 3308817 w 3308817"/>
                <a:gd name="connsiteY5" fmla="*/ 58875 h 588749"/>
                <a:gd name="connsiteX6" fmla="*/ 3308817 w 3308817"/>
                <a:gd name="connsiteY6" fmla="*/ 529874 h 588749"/>
                <a:gd name="connsiteX7" fmla="*/ 3291573 w 3308817"/>
                <a:gd name="connsiteY7" fmla="*/ 571505 h 588749"/>
                <a:gd name="connsiteX8" fmla="*/ 3249942 w 3308817"/>
                <a:gd name="connsiteY8" fmla="*/ 588749 h 588749"/>
                <a:gd name="connsiteX9" fmla="*/ 58875 w 3308817"/>
                <a:gd name="connsiteY9" fmla="*/ 588749 h 588749"/>
                <a:gd name="connsiteX10" fmla="*/ 17244 w 3308817"/>
                <a:gd name="connsiteY10" fmla="*/ 571505 h 588749"/>
                <a:gd name="connsiteX11" fmla="*/ 0 w 3308817"/>
                <a:gd name="connsiteY11" fmla="*/ 529874 h 588749"/>
                <a:gd name="connsiteX12" fmla="*/ 0 w 3308817"/>
                <a:gd name="connsiteY12" fmla="*/ 58875 h 58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8817" h="588749">
                  <a:moveTo>
                    <a:pt x="0" y="58875"/>
                  </a:moveTo>
                  <a:cubicBezTo>
                    <a:pt x="0" y="43260"/>
                    <a:pt x="6203" y="28285"/>
                    <a:pt x="17244" y="17244"/>
                  </a:cubicBezTo>
                  <a:cubicBezTo>
                    <a:pt x="28285" y="6203"/>
                    <a:pt x="43260" y="0"/>
                    <a:pt x="58875" y="0"/>
                  </a:cubicBezTo>
                  <a:lnTo>
                    <a:pt x="3249942" y="0"/>
                  </a:lnTo>
                  <a:cubicBezTo>
                    <a:pt x="3265557" y="0"/>
                    <a:pt x="3280532" y="6203"/>
                    <a:pt x="3291573" y="17244"/>
                  </a:cubicBezTo>
                  <a:cubicBezTo>
                    <a:pt x="3302614" y="28285"/>
                    <a:pt x="3308817" y="43260"/>
                    <a:pt x="3308817" y="58875"/>
                  </a:cubicBezTo>
                  <a:lnTo>
                    <a:pt x="3308817" y="529874"/>
                  </a:lnTo>
                  <a:cubicBezTo>
                    <a:pt x="3308817" y="545489"/>
                    <a:pt x="3302614" y="560464"/>
                    <a:pt x="3291573" y="571505"/>
                  </a:cubicBezTo>
                  <a:cubicBezTo>
                    <a:pt x="3280532" y="582546"/>
                    <a:pt x="3265557" y="588749"/>
                    <a:pt x="3249942" y="588749"/>
                  </a:cubicBezTo>
                  <a:lnTo>
                    <a:pt x="58875" y="588749"/>
                  </a:lnTo>
                  <a:cubicBezTo>
                    <a:pt x="43260" y="588749"/>
                    <a:pt x="28285" y="582546"/>
                    <a:pt x="17244" y="571505"/>
                  </a:cubicBezTo>
                  <a:cubicBezTo>
                    <a:pt x="6203" y="560464"/>
                    <a:pt x="0" y="545489"/>
                    <a:pt x="0" y="529874"/>
                  </a:cubicBezTo>
                  <a:lnTo>
                    <a:pt x="0" y="58875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7724" tIns="40104" rIns="47724" bIns="40104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ru-RU" sz="1200" b="1" dirty="0">
                  <a:solidFill>
                    <a:schemeClr val="tx1"/>
                  </a:solidFill>
                </a:rPr>
                <a:t> Учет заработной платы по сдельным нарядам</a:t>
              </a:r>
            </a:p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ru-RU" sz="1200" b="1" dirty="0">
                  <a:solidFill>
                    <a:schemeClr val="tx1"/>
                  </a:solidFill>
                </a:rPr>
                <a:t> Ведение листков на доплату</a:t>
              </a:r>
            </a:p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ru-RU" sz="1200" b="1" dirty="0">
                  <a:solidFill>
                    <a:schemeClr val="tx1"/>
                  </a:solidFill>
                </a:rPr>
                <a:t> Учет отработанного времени по путевым листам и рапортам о работе механизма</a:t>
              </a:r>
            </a:p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ru-RU" sz="1200" b="1" dirty="0">
                  <a:solidFill>
                    <a:schemeClr val="tx1"/>
                  </a:solidFill>
                </a:rPr>
                <a:t> Расчет оплаты труда с дифференциацией в зависимости от тарифного разряда</a:t>
              </a:r>
            </a:p>
          </p:txBody>
        </p:sp>
        <p:sp>
          <p:nvSpPr>
            <p:cNvPr id="68" name="Полилиния 67"/>
            <p:cNvSpPr/>
            <p:nvPr/>
          </p:nvSpPr>
          <p:spPr>
            <a:xfrm>
              <a:off x="4620189" y="5537199"/>
              <a:ext cx="4009461" cy="901701"/>
            </a:xfrm>
            <a:custGeom>
              <a:avLst/>
              <a:gdLst>
                <a:gd name="connsiteX0" fmla="*/ 0 w 3308817"/>
                <a:gd name="connsiteY0" fmla="*/ 58875 h 588749"/>
                <a:gd name="connsiteX1" fmla="*/ 17244 w 3308817"/>
                <a:gd name="connsiteY1" fmla="*/ 17244 h 588749"/>
                <a:gd name="connsiteX2" fmla="*/ 58875 w 3308817"/>
                <a:gd name="connsiteY2" fmla="*/ 0 h 588749"/>
                <a:gd name="connsiteX3" fmla="*/ 3249942 w 3308817"/>
                <a:gd name="connsiteY3" fmla="*/ 0 h 588749"/>
                <a:gd name="connsiteX4" fmla="*/ 3291573 w 3308817"/>
                <a:gd name="connsiteY4" fmla="*/ 17244 h 588749"/>
                <a:gd name="connsiteX5" fmla="*/ 3308817 w 3308817"/>
                <a:gd name="connsiteY5" fmla="*/ 58875 h 588749"/>
                <a:gd name="connsiteX6" fmla="*/ 3308817 w 3308817"/>
                <a:gd name="connsiteY6" fmla="*/ 529874 h 588749"/>
                <a:gd name="connsiteX7" fmla="*/ 3291573 w 3308817"/>
                <a:gd name="connsiteY7" fmla="*/ 571505 h 588749"/>
                <a:gd name="connsiteX8" fmla="*/ 3249942 w 3308817"/>
                <a:gd name="connsiteY8" fmla="*/ 588749 h 588749"/>
                <a:gd name="connsiteX9" fmla="*/ 58875 w 3308817"/>
                <a:gd name="connsiteY9" fmla="*/ 588749 h 588749"/>
                <a:gd name="connsiteX10" fmla="*/ 17244 w 3308817"/>
                <a:gd name="connsiteY10" fmla="*/ 571505 h 588749"/>
                <a:gd name="connsiteX11" fmla="*/ 0 w 3308817"/>
                <a:gd name="connsiteY11" fmla="*/ 529874 h 588749"/>
                <a:gd name="connsiteX12" fmla="*/ 0 w 3308817"/>
                <a:gd name="connsiteY12" fmla="*/ 58875 h 58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8817" h="588749">
                  <a:moveTo>
                    <a:pt x="0" y="58875"/>
                  </a:moveTo>
                  <a:cubicBezTo>
                    <a:pt x="0" y="43260"/>
                    <a:pt x="6203" y="28285"/>
                    <a:pt x="17244" y="17244"/>
                  </a:cubicBezTo>
                  <a:cubicBezTo>
                    <a:pt x="28285" y="6203"/>
                    <a:pt x="43260" y="0"/>
                    <a:pt x="58875" y="0"/>
                  </a:cubicBezTo>
                  <a:lnTo>
                    <a:pt x="3249942" y="0"/>
                  </a:lnTo>
                  <a:cubicBezTo>
                    <a:pt x="3265557" y="0"/>
                    <a:pt x="3280532" y="6203"/>
                    <a:pt x="3291573" y="17244"/>
                  </a:cubicBezTo>
                  <a:cubicBezTo>
                    <a:pt x="3302614" y="28285"/>
                    <a:pt x="3308817" y="43260"/>
                    <a:pt x="3308817" y="58875"/>
                  </a:cubicBezTo>
                  <a:lnTo>
                    <a:pt x="3308817" y="529874"/>
                  </a:lnTo>
                  <a:cubicBezTo>
                    <a:pt x="3308817" y="545489"/>
                    <a:pt x="3302614" y="560464"/>
                    <a:pt x="3291573" y="571505"/>
                  </a:cubicBezTo>
                  <a:cubicBezTo>
                    <a:pt x="3280532" y="582546"/>
                    <a:pt x="3265557" y="588749"/>
                    <a:pt x="3249942" y="588749"/>
                  </a:cubicBezTo>
                  <a:lnTo>
                    <a:pt x="58875" y="588749"/>
                  </a:lnTo>
                  <a:cubicBezTo>
                    <a:pt x="43260" y="588749"/>
                    <a:pt x="28285" y="582546"/>
                    <a:pt x="17244" y="571505"/>
                  </a:cubicBezTo>
                  <a:cubicBezTo>
                    <a:pt x="6203" y="560464"/>
                    <a:pt x="0" y="545489"/>
                    <a:pt x="0" y="529874"/>
                  </a:cubicBezTo>
                  <a:lnTo>
                    <a:pt x="0" y="58875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7724" tIns="40104" rIns="47724" bIns="40104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ru-RU" sz="1200" b="1" dirty="0">
                  <a:solidFill>
                    <a:schemeClr val="tx1"/>
                  </a:solidFill>
                </a:rPr>
                <a:t> Учет выполненных работ по объектам строительства</a:t>
              </a:r>
            </a:p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ru-RU" sz="1200" b="1" dirty="0">
                  <a:solidFill>
                    <a:schemeClr val="tx1"/>
                  </a:solidFill>
                </a:rPr>
                <a:t> Учет затрат на механизацию (учет  затрат на  эксплуатацию собственной и арендованной техники, учет  затрат на ГСМ)</a:t>
              </a:r>
            </a:p>
          </p:txBody>
        </p:sp>
        <p:sp>
          <p:nvSpPr>
            <p:cNvPr id="69" name="Полилиния 68"/>
            <p:cNvSpPr/>
            <p:nvPr/>
          </p:nvSpPr>
          <p:spPr>
            <a:xfrm>
              <a:off x="4620189" y="3624409"/>
              <a:ext cx="4009461" cy="425573"/>
            </a:xfrm>
            <a:custGeom>
              <a:avLst/>
              <a:gdLst>
                <a:gd name="connsiteX0" fmla="*/ 0 w 3308817"/>
                <a:gd name="connsiteY0" fmla="*/ 58875 h 588749"/>
                <a:gd name="connsiteX1" fmla="*/ 17244 w 3308817"/>
                <a:gd name="connsiteY1" fmla="*/ 17244 h 588749"/>
                <a:gd name="connsiteX2" fmla="*/ 58875 w 3308817"/>
                <a:gd name="connsiteY2" fmla="*/ 0 h 588749"/>
                <a:gd name="connsiteX3" fmla="*/ 3249942 w 3308817"/>
                <a:gd name="connsiteY3" fmla="*/ 0 h 588749"/>
                <a:gd name="connsiteX4" fmla="*/ 3291573 w 3308817"/>
                <a:gd name="connsiteY4" fmla="*/ 17244 h 588749"/>
                <a:gd name="connsiteX5" fmla="*/ 3308817 w 3308817"/>
                <a:gd name="connsiteY5" fmla="*/ 58875 h 588749"/>
                <a:gd name="connsiteX6" fmla="*/ 3308817 w 3308817"/>
                <a:gd name="connsiteY6" fmla="*/ 529874 h 588749"/>
                <a:gd name="connsiteX7" fmla="*/ 3291573 w 3308817"/>
                <a:gd name="connsiteY7" fmla="*/ 571505 h 588749"/>
                <a:gd name="connsiteX8" fmla="*/ 3249942 w 3308817"/>
                <a:gd name="connsiteY8" fmla="*/ 588749 h 588749"/>
                <a:gd name="connsiteX9" fmla="*/ 58875 w 3308817"/>
                <a:gd name="connsiteY9" fmla="*/ 588749 h 588749"/>
                <a:gd name="connsiteX10" fmla="*/ 17244 w 3308817"/>
                <a:gd name="connsiteY10" fmla="*/ 571505 h 588749"/>
                <a:gd name="connsiteX11" fmla="*/ 0 w 3308817"/>
                <a:gd name="connsiteY11" fmla="*/ 529874 h 588749"/>
                <a:gd name="connsiteX12" fmla="*/ 0 w 3308817"/>
                <a:gd name="connsiteY12" fmla="*/ 58875 h 58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8817" h="588749">
                  <a:moveTo>
                    <a:pt x="0" y="58875"/>
                  </a:moveTo>
                  <a:cubicBezTo>
                    <a:pt x="0" y="43260"/>
                    <a:pt x="6203" y="28285"/>
                    <a:pt x="17244" y="17244"/>
                  </a:cubicBezTo>
                  <a:cubicBezTo>
                    <a:pt x="28285" y="6203"/>
                    <a:pt x="43260" y="0"/>
                    <a:pt x="58875" y="0"/>
                  </a:cubicBezTo>
                  <a:lnTo>
                    <a:pt x="3249942" y="0"/>
                  </a:lnTo>
                  <a:cubicBezTo>
                    <a:pt x="3265557" y="0"/>
                    <a:pt x="3280532" y="6203"/>
                    <a:pt x="3291573" y="17244"/>
                  </a:cubicBezTo>
                  <a:cubicBezTo>
                    <a:pt x="3302614" y="28285"/>
                    <a:pt x="3308817" y="43260"/>
                    <a:pt x="3308817" y="58875"/>
                  </a:cubicBezTo>
                  <a:lnTo>
                    <a:pt x="3308817" y="529874"/>
                  </a:lnTo>
                  <a:cubicBezTo>
                    <a:pt x="3308817" y="545489"/>
                    <a:pt x="3302614" y="560464"/>
                    <a:pt x="3291573" y="571505"/>
                  </a:cubicBezTo>
                  <a:cubicBezTo>
                    <a:pt x="3280532" y="582546"/>
                    <a:pt x="3265557" y="588749"/>
                    <a:pt x="3249942" y="588749"/>
                  </a:cubicBezTo>
                  <a:lnTo>
                    <a:pt x="58875" y="588749"/>
                  </a:lnTo>
                  <a:cubicBezTo>
                    <a:pt x="43260" y="588749"/>
                    <a:pt x="28285" y="582546"/>
                    <a:pt x="17244" y="571505"/>
                  </a:cubicBezTo>
                  <a:cubicBezTo>
                    <a:pt x="6203" y="560464"/>
                    <a:pt x="0" y="545489"/>
                    <a:pt x="0" y="529874"/>
                  </a:cubicBezTo>
                  <a:lnTo>
                    <a:pt x="0" y="58875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7724" tIns="40104" rIns="47724" bIns="40104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ru-RU" sz="1200" b="1" dirty="0">
                  <a:solidFill>
                    <a:schemeClr val="tx1"/>
                  </a:solidFill>
                </a:rPr>
                <a:t> Учет финансирования, долевое финансирование</a:t>
              </a:r>
            </a:p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ru-RU" sz="1200" b="1" dirty="0">
                  <a:solidFill>
                    <a:schemeClr val="tx1"/>
                  </a:solidFill>
                </a:rPr>
                <a:t> Учет расчетов с заказчиками и подрядчиками</a:t>
              </a:r>
            </a:p>
          </p:txBody>
        </p:sp>
        <p:sp>
          <p:nvSpPr>
            <p:cNvPr id="70" name="Двойная стрелка влево/вправо 69"/>
            <p:cNvSpPr/>
            <p:nvPr/>
          </p:nvSpPr>
          <p:spPr bwMode="auto">
            <a:xfrm>
              <a:off x="3970189" y="2720330"/>
              <a:ext cx="598311" cy="191911"/>
            </a:xfrm>
            <a:prstGeom prst="left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003">
              <a:schemeClr val="dk2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ru-RU" sz="16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1" name="Двойная стрелка влево/вправо 70"/>
            <p:cNvSpPr/>
            <p:nvPr/>
          </p:nvSpPr>
          <p:spPr bwMode="auto">
            <a:xfrm>
              <a:off x="3970189" y="3230785"/>
              <a:ext cx="598311" cy="191911"/>
            </a:xfrm>
            <a:prstGeom prst="left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003">
              <a:schemeClr val="dk2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ru-RU" sz="16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2" name="Двойная стрелка влево/вправо 71"/>
            <p:cNvSpPr/>
            <p:nvPr/>
          </p:nvSpPr>
          <p:spPr bwMode="auto">
            <a:xfrm>
              <a:off x="3970189" y="3741240"/>
              <a:ext cx="598311" cy="191911"/>
            </a:xfrm>
            <a:prstGeom prst="left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003">
              <a:schemeClr val="dk2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ru-RU" sz="16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3" name="Двойная стрелка влево/вправо 72"/>
            <p:cNvSpPr/>
            <p:nvPr/>
          </p:nvSpPr>
          <p:spPr bwMode="auto">
            <a:xfrm>
              <a:off x="3970189" y="4697636"/>
              <a:ext cx="598311" cy="191911"/>
            </a:xfrm>
            <a:prstGeom prst="left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003">
              <a:schemeClr val="dk2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ru-RU" sz="16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4" name="Двойная стрелка влево/вправо 73"/>
            <p:cNvSpPr/>
            <p:nvPr/>
          </p:nvSpPr>
          <p:spPr bwMode="auto">
            <a:xfrm>
              <a:off x="3970189" y="5892094"/>
              <a:ext cx="598311" cy="191911"/>
            </a:xfrm>
            <a:prstGeom prst="left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003">
              <a:schemeClr val="dk2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ru-RU" sz="1600">
                <a:solidFill>
                  <a:schemeClr val="tx1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154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68551" y="1181100"/>
            <a:ext cx="7300913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>
              <a:spcBef>
                <a:spcPct val="0"/>
              </a:spcBef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6967" y="3412569"/>
            <a:ext cx="31432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b="1" dirty="0"/>
              <a:t>Разработчик:</a:t>
            </a:r>
          </a:p>
          <a:p>
            <a:pPr>
              <a:spcBef>
                <a:spcPct val="0"/>
              </a:spcBef>
            </a:pPr>
            <a:r>
              <a:rPr lang="ru-RU" b="1" dirty="0"/>
              <a:t>ТОО «1С-Рейтинг», </a:t>
            </a:r>
            <a:endParaRPr lang="en-US" b="1" dirty="0"/>
          </a:p>
          <a:p>
            <a:pPr>
              <a:spcBef>
                <a:spcPct val="0"/>
              </a:spcBef>
            </a:pPr>
            <a:r>
              <a:rPr lang="ru-RU" b="1" dirty="0"/>
              <a:t>Казахстан, Усть-Каменогорск</a:t>
            </a:r>
          </a:p>
          <a:p>
            <a:pPr>
              <a:spcBef>
                <a:spcPct val="0"/>
              </a:spcBef>
            </a:pPr>
            <a:r>
              <a:rPr lang="ru-RU" b="1" dirty="0"/>
              <a:t>тел. /факс: +7 (7232) 20</a:t>
            </a:r>
            <a:r>
              <a:rPr lang="en-US" b="1" dirty="0"/>
              <a:t>-</a:t>
            </a:r>
            <a:r>
              <a:rPr lang="ru-RU" b="1" dirty="0"/>
              <a:t>30</a:t>
            </a:r>
            <a:r>
              <a:rPr lang="en-US" b="1" dirty="0"/>
              <a:t>-</a:t>
            </a:r>
            <a:r>
              <a:rPr lang="ru-RU" b="1" dirty="0"/>
              <a:t>80, </a:t>
            </a:r>
            <a:endParaRPr lang="en-US" b="1" dirty="0"/>
          </a:p>
          <a:p>
            <a:pPr>
              <a:spcBef>
                <a:spcPct val="0"/>
              </a:spcBef>
            </a:pPr>
            <a:r>
              <a:rPr lang="en-US" b="1" dirty="0"/>
              <a:t>e</a:t>
            </a:r>
            <a:r>
              <a:rPr lang="ru-RU" b="1" dirty="0"/>
              <a:t>-</a:t>
            </a:r>
            <a:r>
              <a:rPr lang="ru-RU" b="1" dirty="0" err="1"/>
              <a:t>mail</a:t>
            </a:r>
            <a:r>
              <a:rPr lang="ru-RU" b="1" dirty="0"/>
              <a:t>: </a:t>
            </a:r>
            <a:r>
              <a:rPr lang="en-US" b="1" dirty="0"/>
              <a:t>build@1c-rating.kz</a:t>
            </a:r>
            <a:r>
              <a:rPr lang="ru-RU" b="1" dirty="0"/>
              <a:t>,  </a:t>
            </a:r>
            <a:r>
              <a:rPr lang="ru-RU" b="1" dirty="0" err="1" smtClean="0"/>
              <a:t>http</a:t>
            </a:r>
            <a:r>
              <a:rPr lang="en-US" b="1" dirty="0" smtClean="0"/>
              <a:t>s</a:t>
            </a:r>
            <a:r>
              <a:rPr lang="ru-RU" b="1" dirty="0" smtClean="0"/>
              <a:t>://</a:t>
            </a:r>
            <a:r>
              <a:rPr lang="ru-RU" b="1" dirty="0"/>
              <a:t>www.</a:t>
            </a:r>
            <a:r>
              <a:rPr lang="en-US" b="1" dirty="0"/>
              <a:t>1c-rating.kz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39675" y="3412569"/>
            <a:ext cx="37336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b="1" dirty="0"/>
              <a:t>Правообладатель:</a:t>
            </a:r>
          </a:p>
          <a:p>
            <a:pPr>
              <a:spcBef>
                <a:spcPct val="0"/>
              </a:spcBef>
            </a:pPr>
            <a:r>
              <a:rPr lang="ru-RU" b="1" dirty="0"/>
              <a:t>«1С</a:t>
            </a:r>
            <a:r>
              <a:rPr lang="en-US" b="1" dirty="0"/>
              <a:t>-</a:t>
            </a:r>
            <a:r>
              <a:rPr lang="ru-RU" b="1" dirty="0"/>
              <a:t>Казахстан»,</a:t>
            </a:r>
          </a:p>
          <a:p>
            <a:pPr>
              <a:spcBef>
                <a:spcPct val="0"/>
              </a:spcBef>
            </a:pPr>
            <a:r>
              <a:rPr lang="ru-RU" b="1" dirty="0"/>
              <a:t> Казахстан, </a:t>
            </a:r>
            <a:r>
              <a:rPr lang="ru-RU" b="1" dirty="0" err="1"/>
              <a:t>Нур</a:t>
            </a:r>
            <a:r>
              <a:rPr lang="ru-RU" b="1" dirty="0"/>
              <a:t>-Султан</a:t>
            </a:r>
          </a:p>
          <a:p>
            <a:pPr>
              <a:spcBef>
                <a:spcPct val="0"/>
              </a:spcBef>
            </a:pPr>
            <a:r>
              <a:rPr lang="ru-RU" b="1" dirty="0"/>
              <a:t>тел. : </a:t>
            </a:r>
            <a:r>
              <a:rPr lang="en-US" b="1" dirty="0"/>
              <a:t>+7 (7172) 34-31-31, 34-32-32</a:t>
            </a:r>
            <a:r>
              <a:rPr lang="ru-RU" b="1" dirty="0"/>
              <a:t>, </a:t>
            </a:r>
            <a:endParaRPr lang="en-US" b="1" dirty="0"/>
          </a:p>
          <a:p>
            <a:pPr>
              <a:spcBef>
                <a:spcPct val="0"/>
              </a:spcBef>
            </a:pPr>
            <a:r>
              <a:rPr lang="en-US" b="1" dirty="0"/>
              <a:t>e</a:t>
            </a:r>
            <a:r>
              <a:rPr lang="ru-RU" b="1" dirty="0"/>
              <a:t>-</a:t>
            </a:r>
            <a:r>
              <a:rPr lang="ru-RU" b="1" dirty="0" err="1"/>
              <a:t>mail</a:t>
            </a:r>
            <a:r>
              <a:rPr lang="ru-RU" b="1" dirty="0"/>
              <a:t>: </a:t>
            </a:r>
            <a:r>
              <a:rPr lang="en-US" b="1" dirty="0"/>
              <a:t>hotline@</a:t>
            </a:r>
            <a:r>
              <a:rPr lang="ru-RU" b="1" dirty="0"/>
              <a:t>1</a:t>
            </a:r>
            <a:r>
              <a:rPr lang="en-US" b="1" dirty="0"/>
              <a:t>c.kz</a:t>
            </a:r>
            <a:r>
              <a:rPr lang="ru-RU" b="1" dirty="0"/>
              <a:t>,  </a:t>
            </a:r>
          </a:p>
          <a:p>
            <a:pPr>
              <a:spcBef>
                <a:spcPct val="0"/>
              </a:spcBef>
            </a:pPr>
            <a:r>
              <a:rPr lang="en-US" b="1" dirty="0"/>
              <a:t>h</a:t>
            </a:r>
            <a:r>
              <a:rPr lang="ru-RU" b="1" dirty="0" err="1" smtClean="0"/>
              <a:t>ttp</a:t>
            </a:r>
            <a:r>
              <a:rPr lang="en-US" b="1" dirty="0" smtClean="0"/>
              <a:t>s</a:t>
            </a:r>
            <a:r>
              <a:rPr lang="ru-RU" b="1" dirty="0" smtClean="0"/>
              <a:t>://</a:t>
            </a:r>
            <a:r>
              <a:rPr lang="ru-RU" b="1" dirty="0" err="1"/>
              <a:t>www</a:t>
            </a:r>
            <a:r>
              <a:rPr lang="ru-RU" b="1" dirty="0"/>
              <a:t>.</a:t>
            </a:r>
            <a:r>
              <a:rPr lang="en-US" b="1" dirty="0"/>
              <a:t>1</a:t>
            </a:r>
            <a:r>
              <a:rPr lang="ru-RU" b="1" dirty="0" err="1"/>
              <a:t>c</a:t>
            </a:r>
            <a:r>
              <a:rPr lang="ru-RU" b="1" dirty="0"/>
              <a:t>.</a:t>
            </a:r>
            <a:r>
              <a:rPr lang="en-US" b="1" dirty="0" err="1"/>
              <a:t>kz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1064" y="1657218"/>
            <a:ext cx="10418914" cy="1440210"/>
          </a:xfrm>
        </p:spPr>
        <p:txBody>
          <a:bodyPr/>
          <a:lstStyle/>
          <a:p>
            <a:r>
              <a:rPr lang="ru-RU" sz="3000" dirty="0"/>
              <a:t>По вопросам сотрудничества и технической поддержки можно обращаться по следующим координатам:</a:t>
            </a:r>
            <a:br>
              <a:rPr lang="ru-RU" sz="3000" dirty="0"/>
            </a:b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412201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8876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cs typeface="Times New Roman" pitchFamily="18" charset="0"/>
              </a:rPr>
              <a:t>Функционал программы</a:t>
            </a:r>
            <a:endParaRPr lang="ru-RU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420808" y="1038627"/>
            <a:ext cx="858202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dirty="0">
                <a:cs typeface="Times New Roman" pitchFamily="18" charset="0"/>
              </a:rPr>
              <a:t>В программном продукте включен функционал, который отсутствовал в  типовом решении – это планирование и учет выполнения строительно-монтажных работ  </a:t>
            </a:r>
          </a:p>
        </p:txBody>
      </p:sp>
      <p:pic>
        <p:nvPicPr>
          <p:cNvPr id="7" name="Рисунок 6" descr="ццу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0503" y="2241903"/>
            <a:ext cx="2419350" cy="1809750"/>
          </a:xfrm>
          <a:prstGeom prst="rect">
            <a:avLst/>
          </a:prstGeom>
        </p:spPr>
      </p:pic>
      <p:pic>
        <p:nvPicPr>
          <p:cNvPr id="8" name="Рисунок 7" descr="penobet__d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28178" y="2235201"/>
            <a:ext cx="2619023" cy="1817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14223" y="1704622"/>
            <a:ext cx="2630311" cy="37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П</a:t>
            </a:r>
            <a:r>
              <a:rPr lang="ru-RU" b="1" dirty="0" smtClean="0">
                <a:solidFill>
                  <a:schemeClr val="accent2"/>
                </a:solidFill>
              </a:rPr>
              <a:t>лан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6089" y="1721555"/>
            <a:ext cx="2630311" cy="37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Факт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12" name="Управляющая кнопка: справка 11">
            <a:hlinkClick r:id="" action="ppaction://noaction" highlightClick="1"/>
          </p:cNvPr>
          <p:cNvSpPr/>
          <p:nvPr/>
        </p:nvSpPr>
        <p:spPr bwMode="auto">
          <a:xfrm>
            <a:off x="5223366" y="2550761"/>
            <a:ext cx="1171298" cy="1128889"/>
          </a:xfrm>
          <a:prstGeom prst="actionButtonHelp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ru-RU" sz="16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5" name="Рисунок 14" descr="кн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55631" y="4341636"/>
            <a:ext cx="1847850" cy="1809750"/>
          </a:xfrm>
          <a:prstGeom prst="rect">
            <a:avLst/>
          </a:prstGeom>
        </p:spPr>
      </p:pic>
      <p:pic>
        <p:nvPicPr>
          <p:cNvPr id="16" name="Рисунок 15" descr="4965657af186b9092c7a96976ffe881c_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5556" y="4425245"/>
            <a:ext cx="2415823" cy="181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2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8539" y="422911"/>
            <a:ext cx="9814560" cy="689198"/>
          </a:xfrm>
        </p:spPr>
        <p:txBody>
          <a:bodyPr>
            <a:normAutofit fontScale="90000"/>
          </a:bodyPr>
          <a:lstStyle/>
          <a:p>
            <a:r>
              <a:rPr lang="ru-RU" dirty="0">
                <a:cs typeface="Times New Roman" pitchFamily="18" charset="0"/>
              </a:rPr>
              <a:t>Основные возможности прикладного </a:t>
            </a:r>
            <a:r>
              <a:rPr lang="ru-RU" dirty="0" smtClean="0">
                <a:cs typeface="Times New Roman" pitchFamily="18" charset="0"/>
              </a:rPr>
              <a:t>решения</a:t>
            </a:r>
            <a:br>
              <a:rPr lang="ru-RU" dirty="0" smtClean="0">
                <a:cs typeface="Times New Roman" pitchFamily="18" charset="0"/>
              </a:rPr>
            </a:br>
            <a:endParaRPr lang="ru-RU" dirty="0"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75607407"/>
              </p:ext>
            </p:extLst>
          </p:nvPr>
        </p:nvGraphicFramePr>
        <p:xfrm>
          <a:off x="1981047" y="1550545"/>
          <a:ext cx="8032044" cy="4391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057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vopros12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4008" y="1371600"/>
            <a:ext cx="1128693" cy="10567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95851" y="1444979"/>
            <a:ext cx="546734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                  </a:t>
            </a:r>
          </a:p>
          <a:p>
            <a:r>
              <a:rPr lang="ru-RU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                      </a:t>
            </a:r>
            <a:r>
              <a:rPr lang="ru-RU" b="1" dirty="0">
                <a:solidFill>
                  <a:schemeClr val="accent2"/>
                </a:solidFill>
              </a:rPr>
              <a:t>Вам хотелось бы?</a:t>
            </a:r>
          </a:p>
          <a:p>
            <a:endParaRPr lang="ru-RU" sz="1400" b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sz="1400" b="1" dirty="0"/>
              <a:t>наладить на предприятии систему быстрого взаимодействия между отделами  и повысить эффективность  использования рабочего времени сотрудников</a:t>
            </a:r>
          </a:p>
          <a:p>
            <a:endParaRPr lang="ru-RU" sz="1400" b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400" b="1" dirty="0"/>
              <a:t>вести оперативный учет затрат в разрезе объектов и подразделений</a:t>
            </a:r>
          </a:p>
          <a:p>
            <a:endParaRPr lang="ru-RU" sz="1400" b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0789" y="364365"/>
            <a:ext cx="10610335" cy="579120"/>
          </a:xfrm>
        </p:spPr>
        <p:txBody>
          <a:bodyPr>
            <a:noAutofit/>
          </a:bodyPr>
          <a:lstStyle/>
          <a:p>
            <a:r>
              <a:rPr lang="ru-RU" sz="2600" dirty="0" smtClean="0">
                <a:cs typeface="Times New Roman" pitchFamily="18" charset="0"/>
              </a:rPr>
              <a:t>1С:Бухгалтерия строительной организации для Казахстана</a:t>
            </a:r>
            <a:endParaRPr lang="ru-RU" sz="2600" dirty="0"/>
          </a:p>
        </p:txBody>
      </p:sp>
      <p:pic>
        <p:nvPicPr>
          <p:cNvPr id="12" name="Содержимое 11" descr="i.jpe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1848635" y="1696751"/>
            <a:ext cx="2878138" cy="215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828800" y="1068699"/>
            <a:ext cx="855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Times New Roman" pitchFamily="18" charset="0"/>
              </a:rPr>
              <a:t>Итак, Вы являетесь </a:t>
            </a:r>
            <a:r>
              <a:rPr lang="ru-RU" b="1" u="sng" dirty="0">
                <a:cs typeface="Times New Roman" pitchFamily="18" charset="0"/>
              </a:rPr>
              <a:t>руководителем подрядной строительной организации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49091" y="5369793"/>
            <a:ext cx="85446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1" dirty="0"/>
              <a:t>С программным продуктом «1С:Бухгалтерия строительной организации для Казахстана» у Вас появилась возможность претворить в реальность вышеуказанные задачи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76424" y="4824420"/>
            <a:ext cx="84963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b="1" dirty="0"/>
              <a:t>своевременно выявлять внутренние резервы рентабельности или пути сокращения затрат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76425" y="4153525"/>
            <a:ext cx="8505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b="1" dirty="0"/>
              <a:t>сократить время на анализ затрат и себестоимости в разрезе объектов  и получать достоверную информацию о финансовом результате деятельности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251506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0401301" y="6181726"/>
            <a:ext cx="9525" cy="676275"/>
            <a:chOff x="5652" y="3894"/>
            <a:chExt cx="6" cy="426"/>
          </a:xfrm>
        </p:grpSpPr>
        <p:sp>
          <p:nvSpPr>
            <p:cNvPr id="9222" name="Line 30"/>
            <p:cNvSpPr>
              <a:spLocks noChangeShapeType="1"/>
            </p:cNvSpPr>
            <p:nvPr/>
          </p:nvSpPr>
          <p:spPr bwMode="auto">
            <a:xfrm flipV="1">
              <a:off x="5652" y="3894"/>
              <a:ext cx="0" cy="426"/>
            </a:xfrm>
            <a:prstGeom prst="line">
              <a:avLst/>
            </a:prstGeom>
            <a:noFill/>
            <a:ln w="12700">
              <a:solidFill>
                <a:srgbClr val="CC3300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ru-RU"/>
            </a:p>
          </p:txBody>
        </p:sp>
        <p:sp>
          <p:nvSpPr>
            <p:cNvPr id="9223" name="Line 31"/>
            <p:cNvSpPr>
              <a:spLocks noChangeShapeType="1"/>
            </p:cNvSpPr>
            <p:nvPr/>
          </p:nvSpPr>
          <p:spPr bwMode="auto">
            <a:xfrm flipV="1">
              <a:off x="5658" y="3894"/>
              <a:ext cx="0" cy="426"/>
            </a:xfrm>
            <a:prstGeom prst="line">
              <a:avLst/>
            </a:prstGeom>
            <a:noFill/>
            <a:ln w="12700">
              <a:solidFill>
                <a:srgbClr val="FFFFCC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ru-RU"/>
            </a:p>
          </p:txBody>
        </p:sp>
      </p:grp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409825" y="2676526"/>
            <a:ext cx="80391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80000"/>
              </a:lnSpc>
              <a:spcBef>
                <a:spcPct val="0"/>
              </a:spcBef>
              <a:defRPr/>
            </a:pPr>
            <a:endParaRPr lang="ru-RU" sz="2800" b="1" kern="0" dirty="0">
              <a:solidFill>
                <a:srgbClr val="CC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32827" y="1943149"/>
            <a:ext cx="9990546" cy="898493"/>
          </a:xfrm>
        </p:spPr>
        <p:txBody>
          <a:bodyPr/>
          <a:lstStyle/>
          <a:p>
            <a:r>
              <a:rPr lang="ru-RU" dirty="0"/>
              <a:t>Основные преимущества «1С:Бухгалтерия строительной организации для </a:t>
            </a:r>
            <a:r>
              <a:rPr lang="ru-RU" dirty="0" smtClean="0"/>
              <a:t>Казахстана»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932827" y="3220942"/>
            <a:ext cx="9990546" cy="5682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при автоматизации учета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50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1358539" y="422910"/>
            <a:ext cx="9814560" cy="12164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Система быстрого взаимодействия между отделами  и повышение эффективности использования рабочего времени сотрудниками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84103777"/>
              </p:ext>
            </p:extLst>
          </p:nvPr>
        </p:nvGraphicFramePr>
        <p:xfrm>
          <a:off x="2179589" y="1741974"/>
          <a:ext cx="6999722" cy="4979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Рисунок 18" descr="temp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03201" y="3190002"/>
            <a:ext cx="1047045" cy="1047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о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65174" y="2934567"/>
            <a:ext cx="1371538" cy="1189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66b15397b5d01298b5f0d7b9169bd62d1839df4f_origina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26724" y="5637742"/>
            <a:ext cx="1219646" cy="1083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вп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414835" y="5419725"/>
            <a:ext cx="2157413" cy="143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318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Оперативный учет затрат в разрезе объектов и подразделений</a:t>
            </a:r>
            <a:endParaRPr lang="ru-RU" dirty="0"/>
          </a:p>
        </p:txBody>
      </p:sp>
      <p:graphicFrame>
        <p:nvGraphicFramePr>
          <p:cNvPr id="22" name="Содержимое 2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36610058"/>
              </p:ext>
            </p:extLst>
          </p:nvPr>
        </p:nvGraphicFramePr>
        <p:xfrm>
          <a:off x="0" y="3448394"/>
          <a:ext cx="5018088" cy="858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олилиния 10"/>
          <p:cNvSpPr/>
          <p:nvPr/>
        </p:nvSpPr>
        <p:spPr>
          <a:xfrm>
            <a:off x="3486786" y="1684301"/>
            <a:ext cx="6572683" cy="626889"/>
          </a:xfrm>
          <a:custGeom>
            <a:avLst/>
            <a:gdLst>
              <a:gd name="connsiteX0" fmla="*/ 0 w 6572683"/>
              <a:gd name="connsiteY0" fmla="*/ 0 h 626889"/>
              <a:gd name="connsiteX1" fmla="*/ 6572683 w 6572683"/>
              <a:gd name="connsiteY1" fmla="*/ 0 h 626889"/>
              <a:gd name="connsiteX2" fmla="*/ 6572683 w 6572683"/>
              <a:gd name="connsiteY2" fmla="*/ 626889 h 626889"/>
              <a:gd name="connsiteX3" fmla="*/ 0 w 6572683"/>
              <a:gd name="connsiteY3" fmla="*/ 626889 h 626889"/>
              <a:gd name="connsiteX4" fmla="*/ 0 w 6572683"/>
              <a:gd name="connsiteY4" fmla="*/ 0 h 62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83" h="626889">
                <a:moveTo>
                  <a:pt x="0" y="0"/>
                </a:moveTo>
                <a:lnTo>
                  <a:pt x="6572683" y="0"/>
                </a:lnTo>
                <a:lnTo>
                  <a:pt x="6572683" y="626889"/>
                </a:lnTo>
                <a:lnTo>
                  <a:pt x="0" y="6268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497594" tIns="40640" rIns="40640" bIns="4064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err="1">
                <a:solidFill>
                  <a:schemeClr val="tx1"/>
                </a:solidFill>
                <a:latin typeface="Arial Black" panose="020B0A04020102020204" pitchFamily="34" charset="0"/>
              </a:rPr>
              <a:t>План-фактный</a:t>
            </a:r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 анализ материальных затрат </a:t>
            </a:r>
          </a:p>
        </p:txBody>
      </p:sp>
      <p:cxnSp>
        <p:nvCxnSpPr>
          <p:cNvPr id="29" name="Прямая со стрелкой 28"/>
          <p:cNvCxnSpPr/>
          <p:nvPr/>
        </p:nvCxnSpPr>
        <p:spPr bwMode="auto">
          <a:xfrm flipV="1">
            <a:off x="2847975" y="2936543"/>
            <a:ext cx="621594" cy="2470"/>
          </a:xfrm>
          <a:prstGeom prst="straightConnector1">
            <a:avLst/>
          </a:prstGeom>
          <a:ln>
            <a:solidFill>
              <a:schemeClr val="accent2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Полилиния 12"/>
          <p:cNvSpPr/>
          <p:nvPr/>
        </p:nvSpPr>
        <p:spPr>
          <a:xfrm>
            <a:off x="3465689" y="2624335"/>
            <a:ext cx="6593778" cy="626889"/>
          </a:xfrm>
          <a:custGeom>
            <a:avLst/>
            <a:gdLst>
              <a:gd name="connsiteX0" fmla="*/ 0 w 6123472"/>
              <a:gd name="connsiteY0" fmla="*/ 0 h 626889"/>
              <a:gd name="connsiteX1" fmla="*/ 6123472 w 6123472"/>
              <a:gd name="connsiteY1" fmla="*/ 0 h 626889"/>
              <a:gd name="connsiteX2" fmla="*/ 6123472 w 6123472"/>
              <a:gd name="connsiteY2" fmla="*/ 626889 h 626889"/>
              <a:gd name="connsiteX3" fmla="*/ 0 w 6123472"/>
              <a:gd name="connsiteY3" fmla="*/ 626889 h 626889"/>
              <a:gd name="connsiteX4" fmla="*/ 0 w 6123472"/>
              <a:gd name="connsiteY4" fmla="*/ 0 h 62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3472" h="626889">
                <a:moveTo>
                  <a:pt x="0" y="0"/>
                </a:moveTo>
                <a:lnTo>
                  <a:pt x="6123472" y="0"/>
                </a:lnTo>
                <a:lnTo>
                  <a:pt x="6123472" y="626889"/>
                </a:lnTo>
                <a:lnTo>
                  <a:pt x="0" y="6268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497594" tIns="40640" rIns="40640" bIns="4064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>
                <a:solidFill>
                  <a:schemeClr val="tx1"/>
                </a:solidFill>
                <a:latin typeface="Arial Black" panose="020B0A04020102020204" pitchFamily="34" charset="0"/>
              </a:rPr>
              <a:t>План-фактный анализ затрат на оплату труда</a:t>
            </a:r>
            <a:endParaRPr lang="ru-RU" sz="1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3465690" y="3564369"/>
            <a:ext cx="6593779" cy="626889"/>
          </a:xfrm>
          <a:custGeom>
            <a:avLst/>
            <a:gdLst>
              <a:gd name="connsiteX0" fmla="*/ 0 w 5985601"/>
              <a:gd name="connsiteY0" fmla="*/ 0 h 626889"/>
              <a:gd name="connsiteX1" fmla="*/ 5985601 w 5985601"/>
              <a:gd name="connsiteY1" fmla="*/ 0 h 626889"/>
              <a:gd name="connsiteX2" fmla="*/ 5985601 w 5985601"/>
              <a:gd name="connsiteY2" fmla="*/ 626889 h 626889"/>
              <a:gd name="connsiteX3" fmla="*/ 0 w 5985601"/>
              <a:gd name="connsiteY3" fmla="*/ 626889 h 626889"/>
              <a:gd name="connsiteX4" fmla="*/ 0 w 5985601"/>
              <a:gd name="connsiteY4" fmla="*/ 0 h 62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5601" h="626889">
                <a:moveTo>
                  <a:pt x="0" y="0"/>
                </a:moveTo>
                <a:lnTo>
                  <a:pt x="5985601" y="0"/>
                </a:lnTo>
                <a:lnTo>
                  <a:pt x="5985601" y="626889"/>
                </a:lnTo>
                <a:lnTo>
                  <a:pt x="0" y="6268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497594" tIns="40640" rIns="40640" bIns="4064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>
                <a:solidFill>
                  <a:schemeClr val="tx1"/>
                </a:solidFill>
                <a:latin typeface="Arial Black" panose="020B0A04020102020204" pitchFamily="34" charset="0"/>
              </a:rPr>
              <a:t>План-фактный анализ затрат на механизацию</a:t>
            </a:r>
            <a:endParaRPr lang="ru-RU" sz="1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3465690" y="4504402"/>
            <a:ext cx="6627645" cy="626889"/>
          </a:xfrm>
          <a:custGeom>
            <a:avLst/>
            <a:gdLst>
              <a:gd name="connsiteX0" fmla="*/ 0 w 6123472"/>
              <a:gd name="connsiteY0" fmla="*/ 0 h 626889"/>
              <a:gd name="connsiteX1" fmla="*/ 6123472 w 6123472"/>
              <a:gd name="connsiteY1" fmla="*/ 0 h 626889"/>
              <a:gd name="connsiteX2" fmla="*/ 6123472 w 6123472"/>
              <a:gd name="connsiteY2" fmla="*/ 626889 h 626889"/>
              <a:gd name="connsiteX3" fmla="*/ 0 w 6123472"/>
              <a:gd name="connsiteY3" fmla="*/ 626889 h 626889"/>
              <a:gd name="connsiteX4" fmla="*/ 0 w 6123472"/>
              <a:gd name="connsiteY4" fmla="*/ 0 h 62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3472" h="626889">
                <a:moveTo>
                  <a:pt x="0" y="0"/>
                </a:moveTo>
                <a:lnTo>
                  <a:pt x="6123472" y="0"/>
                </a:lnTo>
                <a:lnTo>
                  <a:pt x="6123472" y="626889"/>
                </a:lnTo>
                <a:lnTo>
                  <a:pt x="0" y="6268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497594" tIns="40640" rIns="40640" bIns="4064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>
                <a:solidFill>
                  <a:schemeClr val="tx1"/>
                </a:solidFill>
                <a:latin typeface="Arial Black" panose="020B0A04020102020204" pitchFamily="34" charset="0"/>
              </a:rPr>
              <a:t>План-фактный анализ объемов использования ресурсов в разрезе работ</a:t>
            </a:r>
            <a:endParaRPr lang="ru-RU" sz="1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3486786" y="5444436"/>
            <a:ext cx="6572683" cy="626889"/>
          </a:xfrm>
          <a:custGeom>
            <a:avLst/>
            <a:gdLst>
              <a:gd name="connsiteX0" fmla="*/ 0 w 6572683"/>
              <a:gd name="connsiteY0" fmla="*/ 0 h 626889"/>
              <a:gd name="connsiteX1" fmla="*/ 6572683 w 6572683"/>
              <a:gd name="connsiteY1" fmla="*/ 0 h 626889"/>
              <a:gd name="connsiteX2" fmla="*/ 6572683 w 6572683"/>
              <a:gd name="connsiteY2" fmla="*/ 626889 h 626889"/>
              <a:gd name="connsiteX3" fmla="*/ 0 w 6572683"/>
              <a:gd name="connsiteY3" fmla="*/ 626889 h 626889"/>
              <a:gd name="connsiteX4" fmla="*/ 0 w 6572683"/>
              <a:gd name="connsiteY4" fmla="*/ 0 h 62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83" h="626889">
                <a:moveTo>
                  <a:pt x="0" y="0"/>
                </a:moveTo>
                <a:lnTo>
                  <a:pt x="6572683" y="0"/>
                </a:lnTo>
                <a:lnTo>
                  <a:pt x="6572683" y="626889"/>
                </a:lnTo>
                <a:lnTo>
                  <a:pt x="0" y="6268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497594" tIns="40640" rIns="40640" bIns="4064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>
                <a:solidFill>
                  <a:schemeClr val="tx1"/>
                </a:solidFill>
                <a:latin typeface="Arial Black" panose="020B0A04020102020204" pitchFamily="34" charset="0"/>
              </a:rPr>
              <a:t>План-фактный анализ исполнения объемов работ</a:t>
            </a:r>
            <a:endParaRPr lang="ru-RU" sz="1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 bwMode="auto">
          <a:xfrm flipV="1">
            <a:off x="2847975" y="3876577"/>
            <a:ext cx="621594" cy="2470"/>
          </a:xfrm>
          <a:prstGeom prst="straightConnector1">
            <a:avLst/>
          </a:prstGeom>
          <a:ln>
            <a:solidFill>
              <a:schemeClr val="accent2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 bwMode="auto">
          <a:xfrm flipV="1">
            <a:off x="2847975" y="2003093"/>
            <a:ext cx="621594" cy="2470"/>
          </a:xfrm>
          <a:prstGeom prst="straightConnector1">
            <a:avLst/>
          </a:prstGeom>
          <a:ln>
            <a:solidFill>
              <a:schemeClr val="accent2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 bwMode="auto">
          <a:xfrm flipV="1">
            <a:off x="2847975" y="4816610"/>
            <a:ext cx="621594" cy="2470"/>
          </a:xfrm>
          <a:prstGeom prst="straightConnector1">
            <a:avLst/>
          </a:prstGeom>
          <a:ln>
            <a:solidFill>
              <a:schemeClr val="accent2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 bwMode="auto">
          <a:xfrm flipV="1">
            <a:off x="2847975" y="5756644"/>
            <a:ext cx="621594" cy="2470"/>
          </a:xfrm>
          <a:prstGeom prst="straightConnector1">
            <a:avLst/>
          </a:prstGeom>
          <a:ln>
            <a:solidFill>
              <a:schemeClr val="accent2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55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о брендбукингу Рейтинг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по брендбукингу Рейтинг</Template>
  <TotalTime>301</TotalTime>
  <Words>3732</Words>
  <Application>Microsoft Office PowerPoint</Application>
  <PresentationFormat>Широкоэкранный</PresentationFormat>
  <Paragraphs>357</Paragraphs>
  <Slides>31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Arial Black</vt:lpstr>
      <vt:lpstr>Calibri</vt:lpstr>
      <vt:lpstr>Tahoma</vt:lpstr>
      <vt:lpstr>Times New Roman</vt:lpstr>
      <vt:lpstr>Wingdings</vt:lpstr>
      <vt:lpstr>Шаблон по брендбукингу Рейтинг</vt:lpstr>
      <vt:lpstr>1С:Бухгалтерия строительной организации для Казахстана </vt:lpstr>
      <vt:lpstr>1С:Бухгалтерия строительной организации для Казахстана</vt:lpstr>
      <vt:lpstr>Функционал программы</vt:lpstr>
      <vt:lpstr>Функционал программы</vt:lpstr>
      <vt:lpstr>Основные возможности прикладного решения </vt:lpstr>
      <vt:lpstr>1С:Бухгалтерия строительной организации для Казахстана</vt:lpstr>
      <vt:lpstr>Основные преимущества «1С:Бухгалтерия строительной организации для Казахстана»  </vt:lpstr>
      <vt:lpstr>Система быстрого взаимодействия между отделами  и повышение эффективности использования рабочего времени сотрудниками</vt:lpstr>
      <vt:lpstr>Оперативный учет затрат в разрезе объектов и подразделений</vt:lpstr>
      <vt:lpstr>Сокращение времени на анализ затрат и себестоимости в разрезе объектов строительства</vt:lpstr>
      <vt:lpstr>Функциональные возможности отраслевого решения</vt:lpstr>
      <vt:lpstr>Руководитель организации как пользователь</vt:lpstr>
      <vt:lpstr>Отчеты для руководителя по общим показателям</vt:lpstr>
      <vt:lpstr>Отчет «Доходы и расходы (прибыль и убыток)»</vt:lpstr>
      <vt:lpstr>Отчет «Оборотные средства»</vt:lpstr>
      <vt:lpstr>Отчет «Отчет о реализации товаров (услуг)»</vt:lpstr>
      <vt:lpstr>Отчеты для руководителя по расчетам с покупателями</vt:lpstr>
      <vt:lpstr>Отчет «Динамика задолженности покупателей»</vt:lpstr>
      <vt:lpstr>Отчет «Задолженность покупателей»</vt:lpstr>
      <vt:lpstr>Отчет «Задолженность покупателей по срокам долга»</vt:lpstr>
      <vt:lpstr>Отчет «Просроченная задолженность покупателей»</vt:lpstr>
      <vt:lpstr>Отчеты для руководителя по расчетам с поставщиками</vt:lpstr>
      <vt:lpstr>Руководитель организации как пользователь</vt:lpstr>
      <vt:lpstr>План-фактный анализ затрат на механизацию</vt:lpstr>
      <vt:lpstr>План-фактный анализ затрат на оплату труда</vt:lpstr>
      <vt:lpstr>План-фактный анализ исполнения объемов работ</vt:lpstr>
      <vt:lpstr>План-фактный анализ материальных затрат на строительство</vt:lpstr>
      <vt:lpstr>План-фактный анализ использования ресурсов в разрезе работ</vt:lpstr>
      <vt:lpstr>Презентация PowerPoint</vt:lpstr>
      <vt:lpstr>По вопросам сотрудничества и технической поддержки можно обращаться по следующим координатам: 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1С:Бухгалтерия строительной организации для Казахстана</dc:title>
  <dc:creator>Ольга Н. Михальчук</dc:creator>
  <cp:lastModifiedBy>Ольга Н. Михальчук</cp:lastModifiedBy>
  <cp:revision>23</cp:revision>
  <dcterms:created xsi:type="dcterms:W3CDTF">2025-04-30T05:30:29Z</dcterms:created>
  <dcterms:modified xsi:type="dcterms:W3CDTF">2025-04-30T11:06:15Z</dcterms:modified>
</cp:coreProperties>
</file>